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7" r:id="rId9"/>
    <p:sldId id="266" r:id="rId10"/>
    <p:sldId id="271" r:id="rId11"/>
    <p:sldId id="264" r:id="rId12"/>
    <p:sldId id="265" r:id="rId13"/>
    <p:sldId id="263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8/1/2016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8/1/2016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8/1/2016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8/1/2016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8/1/2016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8/1/2016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8/1/2016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8/1/2016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8/1/2016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8/1/2016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8/1/2016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8/1/2016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8/1/2016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8/1/2016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8/1/2016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8/1/2016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8/1/2016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8/1/2016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80256" y="5793631"/>
            <a:ext cx="9144000" cy="754025"/>
          </a:xfrm>
        </p:spPr>
        <p:txBody>
          <a:bodyPr/>
          <a:lstStyle/>
          <a:p>
            <a:r>
              <a:rPr lang="es-MX" dirty="0" smtClean="0"/>
              <a:t>González Herrera Janeth Giselle</a:t>
            </a:r>
            <a:endParaRPr lang="es-MX" dirty="0"/>
          </a:p>
        </p:txBody>
      </p:sp>
      <p:sp>
        <p:nvSpPr>
          <p:cNvPr id="4" name="Rectángulo 3"/>
          <p:cNvSpPr/>
          <p:nvPr/>
        </p:nvSpPr>
        <p:spPr>
          <a:xfrm>
            <a:off x="4801677" y="4011301"/>
            <a:ext cx="70705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PLAFONES</a:t>
            </a:r>
            <a:endParaRPr lang="es-MX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214116" y="2441641"/>
            <a:ext cx="624562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6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PLAFONES</a:t>
            </a:r>
            <a:endParaRPr lang="es-ES" sz="96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214115" y="1145596"/>
            <a:ext cx="624562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96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PLAFONES</a:t>
            </a:r>
            <a:endParaRPr lang="es-MX" sz="96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7520">
            <a:off x="881711" y="353480"/>
            <a:ext cx="4116889" cy="272967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7357">
            <a:off x="3029421" y="3599108"/>
            <a:ext cx="5411550" cy="299671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0050">
            <a:off x="5910660" y="239521"/>
            <a:ext cx="5476875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11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88" y="0"/>
            <a:ext cx="4846320" cy="484632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745" y="-1"/>
            <a:ext cx="4563653" cy="327560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019" y="0"/>
            <a:ext cx="4450981" cy="295119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7784"/>
            <a:ext cx="3964934" cy="271671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580" y="3275603"/>
            <a:ext cx="6655975" cy="3669468"/>
          </a:xfrm>
          <a:prstGeom prst="rect">
            <a:avLst/>
          </a:prstGeom>
        </p:spPr>
      </p:pic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216" y="2951194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66189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0262" y="1434661"/>
            <a:ext cx="5344510" cy="50449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b="1" u="sng" dirty="0"/>
              <a:t>Plafón Corrido</a:t>
            </a:r>
            <a:endParaRPr lang="es-MX" b="1" dirty="0"/>
          </a:p>
          <a:p>
            <a:pPr marL="0" indent="0" algn="just">
              <a:buNone/>
            </a:pPr>
            <a:r>
              <a:rPr lang="es-MX" dirty="0" smtClean="0"/>
              <a:t>El</a:t>
            </a:r>
            <a:r>
              <a:rPr lang="es-MX" dirty="0"/>
              <a:t> </a:t>
            </a:r>
            <a:r>
              <a:rPr lang="es-MX" b="1" dirty="0"/>
              <a:t>Plafón Corrido</a:t>
            </a:r>
            <a:r>
              <a:rPr lang="es-MX" dirty="0"/>
              <a:t> es aquel que presenta una superficie lisa en todo el área y la estructura que lo conforma no es visible.  Esta hecho de tabla roca (panel de yeso), el cual se ve como si fuera un techo   liso, en acabado yeso pulido o similar.  Se   usa más a menudo en casas habitación, pero también se utiliza en oficinas o   áreas de negocios.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-1246628" y="429087"/>
            <a:ext cx="1456849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Tipos de Plafones </a:t>
            </a:r>
            <a:r>
              <a:rPr lang="es-MX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según </a:t>
            </a:r>
            <a:r>
              <a:rPr lang="es-MX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su </a:t>
            </a:r>
            <a:r>
              <a:rPr lang="es-MX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estructura </a:t>
            </a:r>
            <a:r>
              <a:rPr lang="es-MX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 </a:t>
            </a:r>
            <a:r>
              <a:rPr lang="es-MX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suspensión</a:t>
            </a:r>
            <a:endParaRPr lang="es-MX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050" name="Picture 2" descr="PLAFOND CORRI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1434661"/>
            <a:ext cx="5822731" cy="436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66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2608" y="409902"/>
            <a:ext cx="6211614" cy="61800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b="1" u="sng" dirty="0"/>
              <a:t>Plafón Desmontable o </a:t>
            </a:r>
            <a:r>
              <a:rPr lang="es-MX" b="1" u="sng" dirty="0" smtClean="0"/>
              <a:t>Reticulado</a:t>
            </a:r>
          </a:p>
          <a:p>
            <a:pPr marL="0" indent="0" algn="just">
              <a:buNone/>
            </a:pPr>
            <a:r>
              <a:rPr lang="es-MX" dirty="0"/>
              <a:t>Llamados </a:t>
            </a:r>
            <a:r>
              <a:rPr lang="es-MX" dirty="0" smtClean="0"/>
              <a:t>también</a:t>
            </a:r>
            <a:r>
              <a:rPr lang="es-MX" dirty="0"/>
              <a:t> </a:t>
            </a:r>
            <a:r>
              <a:rPr lang="es-MX" b="1" dirty="0"/>
              <a:t>plafones comerciales,</a:t>
            </a:r>
            <a:r>
              <a:rPr lang="es-MX" dirty="0"/>
              <a:t> son falsos techos que por sus características y ventajas proporcionan un mantenimiento continuo y sencillo, gracias a que </a:t>
            </a:r>
            <a:r>
              <a:rPr lang="es-MX" dirty="0" smtClean="0"/>
              <a:t>están </a:t>
            </a:r>
            <a:r>
              <a:rPr lang="es-MX" dirty="0"/>
              <a:t>formados por un sistema de suspensión </a:t>
            </a:r>
            <a:r>
              <a:rPr lang="es-MX" dirty="0" smtClean="0"/>
              <a:t>metálica </a:t>
            </a:r>
            <a:r>
              <a:rPr lang="es-MX" dirty="0"/>
              <a:t>y planchas cuadriculadas estandarizadas</a:t>
            </a:r>
            <a:r>
              <a:rPr lang="es-MX" dirty="0" smtClean="0"/>
              <a:t>.</a:t>
            </a:r>
          </a:p>
          <a:p>
            <a:pPr marL="0" indent="0" algn="just">
              <a:buNone/>
            </a:pPr>
            <a:r>
              <a:rPr lang="es-MX" dirty="0"/>
              <a:t>El </a:t>
            </a:r>
            <a:r>
              <a:rPr lang="es-MX" b="1" dirty="0"/>
              <a:t>Plafón desmontable</a:t>
            </a:r>
            <a:r>
              <a:rPr lang="es-MX" dirty="0"/>
              <a:t> se conforma de módulos de plafón de 61 x 61 cm. o 61 x 122 cm que se apoya en una estructura de suspensión visible.  Los </a:t>
            </a:r>
            <a:r>
              <a:rPr lang="es-MX" dirty="0" smtClean="0"/>
              <a:t>módulos </a:t>
            </a:r>
            <a:r>
              <a:rPr lang="es-MX" dirty="0"/>
              <a:t>pueden ser de Fibra mineral , Fibra de Vidrio, vinyl , </a:t>
            </a:r>
            <a:r>
              <a:rPr lang="es-MX" dirty="0" err="1"/>
              <a:t>pvc</a:t>
            </a:r>
            <a:r>
              <a:rPr lang="es-MX" dirty="0"/>
              <a:t>, uretano, </a:t>
            </a:r>
            <a:r>
              <a:rPr lang="es-MX" dirty="0" err="1"/>
              <a:t>metalico</a:t>
            </a:r>
            <a:r>
              <a:rPr lang="es-MX" dirty="0"/>
              <a:t>, yeso, </a:t>
            </a:r>
            <a:r>
              <a:rPr lang="es-MX" dirty="0" err="1"/>
              <a:t>etc</a:t>
            </a:r>
            <a:endParaRPr lang="es-MX" b="1" dirty="0"/>
          </a:p>
        </p:txBody>
      </p:sp>
      <p:pic>
        <p:nvPicPr>
          <p:cNvPr id="3077" name="Picture 5" descr="PLAFOND desmontab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623" y="1135117"/>
            <a:ext cx="5197365" cy="389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14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9545" y="441434"/>
            <a:ext cx="8182303" cy="5735529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b="1" dirty="0" smtClean="0"/>
              <a:t>Plafón </a:t>
            </a:r>
            <a:r>
              <a:rPr lang="es-MX" b="1" dirty="0"/>
              <a:t>sobre Bastidor de </a:t>
            </a:r>
            <a:r>
              <a:rPr lang="es-MX" b="1" dirty="0" smtClean="0"/>
              <a:t>Madera</a:t>
            </a:r>
            <a:endParaRPr lang="es-MX" dirty="0"/>
          </a:p>
          <a:p>
            <a:pPr algn="just"/>
            <a:r>
              <a:rPr lang="es-MX" b="1" dirty="0"/>
              <a:t>P</a:t>
            </a:r>
            <a:r>
              <a:rPr lang="es-MX" b="1" dirty="0" smtClean="0"/>
              <a:t>lafón </a:t>
            </a:r>
            <a:r>
              <a:rPr lang="es-MX" b="1" dirty="0"/>
              <a:t>sobre bastidor Metálico</a:t>
            </a:r>
            <a:endParaRPr lang="es-MX" dirty="0"/>
          </a:p>
          <a:p>
            <a:pPr marL="0" indent="0" algn="just">
              <a:buNone/>
            </a:pPr>
            <a:r>
              <a:rPr lang="es-MX" dirty="0"/>
              <a:t>	</a:t>
            </a:r>
            <a:r>
              <a:rPr lang="es-ES" dirty="0" smtClean="0"/>
              <a:t>Pueden </a:t>
            </a:r>
            <a:r>
              <a:rPr lang="es-ES" dirty="0"/>
              <a:t>pintarse o </a:t>
            </a:r>
            <a:r>
              <a:rPr lang="es-ES" dirty="0" smtClean="0"/>
              <a:t>barnizarse.</a:t>
            </a:r>
            <a:endParaRPr lang="es-MX" dirty="0"/>
          </a:p>
          <a:p>
            <a:pPr marL="0" indent="0" algn="just">
              <a:buNone/>
            </a:pPr>
            <a:r>
              <a:rPr lang="es-MX" dirty="0"/>
              <a:t>	</a:t>
            </a:r>
            <a:r>
              <a:rPr lang="es-ES" dirty="0" smtClean="0"/>
              <a:t>Resistentes </a:t>
            </a:r>
            <a:r>
              <a:rPr lang="es-ES" dirty="0"/>
              <a:t>a golpes y fuego.</a:t>
            </a:r>
            <a:endParaRPr lang="es-MX" dirty="0"/>
          </a:p>
          <a:p>
            <a:pPr marL="0" indent="0" algn="just">
              <a:buNone/>
            </a:pPr>
            <a:r>
              <a:rPr lang="es-ES" dirty="0" smtClean="0"/>
              <a:t>	Estable </a:t>
            </a:r>
            <a:r>
              <a:rPr lang="es-ES" dirty="0"/>
              <a:t>a los cambios de </a:t>
            </a:r>
            <a:r>
              <a:rPr lang="es-ES" dirty="0" smtClean="0"/>
              <a:t>temperaturas</a:t>
            </a:r>
          </a:p>
          <a:p>
            <a:pPr marL="0" indent="0" algn="just">
              <a:buNone/>
            </a:pPr>
            <a:endParaRPr lang="es-MX" dirty="0"/>
          </a:p>
          <a:p>
            <a:pPr algn="just"/>
            <a:r>
              <a:rPr lang="es-MX" dirty="0"/>
              <a:t> </a:t>
            </a:r>
            <a:r>
              <a:rPr lang="es-MX" b="1" dirty="0" smtClean="0"/>
              <a:t>Plafón </a:t>
            </a:r>
            <a:r>
              <a:rPr lang="es-MX" b="1" dirty="0"/>
              <a:t>de metal desplegado</a:t>
            </a:r>
            <a:r>
              <a:rPr lang="es-MX" b="1" dirty="0" smtClean="0"/>
              <a:t>.</a:t>
            </a:r>
          </a:p>
          <a:p>
            <a:pPr marL="0" indent="0" algn="just">
              <a:buNone/>
            </a:pPr>
            <a:r>
              <a:rPr lang="es-MX" dirty="0"/>
              <a:t>	</a:t>
            </a:r>
            <a:r>
              <a:rPr lang="es-MX" dirty="0" smtClean="0"/>
              <a:t>El </a:t>
            </a:r>
            <a:r>
              <a:rPr lang="es-MX" dirty="0"/>
              <a:t>plafón es el techo falso que se utiliza de forma </a:t>
            </a:r>
            <a:r>
              <a:rPr lang="es-MX" dirty="0" smtClean="0"/>
              <a:t>	estética</a:t>
            </a:r>
            <a:r>
              <a:rPr lang="es-MX" dirty="0"/>
              <a:t>, </a:t>
            </a:r>
            <a:r>
              <a:rPr lang="es-MX" dirty="0" smtClean="0"/>
              <a:t>	acústica </a:t>
            </a:r>
            <a:r>
              <a:rPr lang="es-MX" dirty="0" err="1"/>
              <a:t>ó</a:t>
            </a:r>
            <a:r>
              <a:rPr lang="es-MX" dirty="0"/>
              <a:t> por tener facilidad de </a:t>
            </a:r>
            <a:r>
              <a:rPr lang="es-MX" dirty="0" smtClean="0"/>
              <a:t>	acceso </a:t>
            </a:r>
            <a:r>
              <a:rPr lang="es-MX" dirty="0"/>
              <a:t>a las instalaciones de </a:t>
            </a:r>
            <a:r>
              <a:rPr lang="es-MX" dirty="0" smtClean="0"/>
              <a:t>	un 	área 	determinada</a:t>
            </a:r>
            <a:r>
              <a:rPr lang="es-MX" dirty="0"/>
              <a:t>. Viene en diferentes texturas y </a:t>
            </a:r>
            <a:r>
              <a:rPr lang="es-MX" dirty="0" smtClean="0"/>
              <a:t>	colores</a:t>
            </a:r>
            <a:r>
              <a:rPr lang="es-MX" dirty="0"/>
              <a:t>, y está </a:t>
            </a:r>
            <a:r>
              <a:rPr lang="es-MX" dirty="0" smtClean="0"/>
              <a:t>sustentado </a:t>
            </a:r>
            <a:r>
              <a:rPr lang="es-MX" dirty="0"/>
              <a:t>en un sistema de </a:t>
            </a:r>
            <a:r>
              <a:rPr lang="es-MX" dirty="0" smtClean="0"/>
              <a:t>	acero 	galvanizado </a:t>
            </a:r>
            <a:r>
              <a:rPr lang="es-MX" dirty="0"/>
              <a:t>llamado </a:t>
            </a:r>
            <a:r>
              <a:rPr lang="es-MX" dirty="0" smtClean="0"/>
              <a:t>suspensión.</a:t>
            </a:r>
          </a:p>
          <a:p>
            <a:pPr marL="0" indent="0" algn="just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7959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52391" y="1146220"/>
            <a:ext cx="3825025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MX" sz="4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Iluminación</a:t>
            </a:r>
          </a:p>
          <a:p>
            <a:endParaRPr lang="es-MX" sz="4400" b="1" cap="none" spc="0" dirty="0" smtClean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  <a:p>
            <a:r>
              <a:rPr lang="es-MX" sz="4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C</a:t>
            </a:r>
            <a:r>
              <a:rPr lang="es-MX" sz="4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lima artificial</a:t>
            </a:r>
          </a:p>
          <a:p>
            <a:endParaRPr lang="es-MX" sz="4400" b="1" cap="none" spc="0" dirty="0" smtClean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  <a:p>
            <a:r>
              <a:rPr lang="es-MX" sz="4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Instalaciones </a:t>
            </a:r>
          </a:p>
          <a:p>
            <a:endParaRPr lang="es-MX" sz="4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  <a:p>
            <a:r>
              <a:rPr lang="es-MX" sz="4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Decorativos</a:t>
            </a:r>
            <a:endParaRPr lang="es-MX" sz="4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5" name="AutoShape 2" descr="data:image/jpeg;base64,/9j/4AAQSkZJRgABAQAAAQABAAD/2wCEAAkGBxMTEhUSExMVFRUXFxkXFxcYGB4fHRYYFxcXFxgeGh0YHSggGB0lHRcXITEiJSkrLi4uFx8zODMtNygtLisBCgoKDg0OGxAQGy0iICUtLS0tLS0tLS0tLS0vLS0tLS0tLS0tLS0tLS8tLS0tLS0tLS0tLS0tLS0tLS0tLS0tLf/AABEIAL0BCwMBIgACEQEDEQH/xAAcAAACAwEBAQEAAAAAAAAAAAAFBgMEBwIBAAj/xABMEAACAAQDBAYFCAgEBAYDAAABAgADBBESITEFBkFREyJhcYGRBzKhscEUI0JScrLR8CQzYoKSouHxFXOzwjRDY3RTg4STtNIWNVT/xAAaAQACAwEBAAAAAAAAAAAAAAADBAECBQAG/8QAMxEAAgIBAwIEAwcDBQAAAAAAAAECEQMSITEEQRMyUXFhgcEFIjORobHwFEJSI7LR4fH/2gAMAwEAAhEDEQA/AG/pYI0FOjDN8+Wg8/7QnCay6HLkYnlbUsc7qecc5qSq6IjBwdtWPQllMgMuUeMit2GANDvARk3WX8/nKDMiqlTfVYA8jAHjcR2OWMitU0doGzpVoYWJGTC4iCdTBsxEJ0WasW3iJjBGqpCIHTEIi6kDcCJ3gPVbVbEUlozte2QyvBZjHY2eSomJbEDe3BrG/nlrFtRXwxdmU9S4dnYSwtrqMzmba/2j2i2Mj4xMxFgptc53yHHvgtUWdXc5EdYrbO5sLdmvGOJc4TG6U3DFwLEjQr3D3RXU2WUIxANFOeU5kzD1lzB+sp0PwPaIOSZt473g2V0iLMXJ5YuD7wewj4RRkXEUlKg8IWEg0do8U1eJkMDcgqgEad4Qt8z+mTO5PuLDzTwjb4D9LmdyfcWBydhNNAdYkAjlREqiBsskegR7aOlEd4YgmiMiPBEpWPMMdZ1HFo9jq0SU9OXNh5xxxEBF2i2a8w5DLnBSh2Wo1zMMdDI0AiHLSXhjbKux9iqlsrn8+cM1PRRNRUi2uYH7U22q3WXp9Y6eHOB23uyye+mAQnzUljOBNZte+S+ZhdrtqgZk3PM/AQGn7TLf1/CLKDfJGqMeN2HK7al9Wv7oEttLPUxQLFtTePLQWKUeAcnKfLG51itOWClTLubgE9gBPuig45QxZnKJS6y+qbRJJ2mVOdweYj11jmk2e81sKC5PkO+JWRxJ8FSGPZ28rKoxYXU5ai4tbgDca9g74P0lbKm5o1m5GM52vsqbTuFcWJFwVNwR2H4RUl17qfiNYtqjL4HaJR43NYmcnHjA6s2dfMZwt7K3wYdV/nF9ohpoNoypucp8/qnX+sVaaLxkL9RTkRe2ebKPzxgvPp1fIjCYozKN0ytlwIjoy9SZRtbA7aOz0Ygkfm3ZHglKLk2vbs0Ayi3MlE5ePvjg04AJJsLgX+1mPC0TrIWMjPqMP2T7oXpUow0/IythqDy4A/CL0rZcsfRJik7fAXHJR5FGXSE8IvU+zGPAw2SqQcEET9HbUqveQIrobLPMkAaXZDcozbfuThrpq8hL/wBNY2GbWyU9eco8YyHfyoSZXTXlnEpCWPdLUGIlCkdHI5MBIIlQRGkTIICxhI7VY7wx0giRUiLLNbEGGPCInZYjIjiEj6mklmtDhP2KZCLcZ2z7OyAGwZgWarEaEHyIMagDLnpmLgxByel21sJcmC9AYpbRpDKe2o4R1Tz7ZwOYzFItbb2tYdGpy49p/AQnVu0Cch5/gIm2nOJNueZ/CBbiCRVAOfYiJJzMeCPSY9URKZLRIgiSPEEd2glg2h+oJlnv2H3iCcyXKmeuqt2kZjuOogLJPWPd8YuyX746cbmL43WM8qN3kPqOV7D1h+PtjimoZsnRbjmpv5jI+QMW1mHgRE/yi39Y5xkSnEFbwTFmpgJBIzHMHtGohKmyo0ibPluLOFYciLwLqthU8zNSyHsNx4hr+wiKqVcl6sQHl5xOtRNlWJUi/WVjcEjMdU6EdtuGsMc3daYrXBWYvIdUnwY29sT71HpJEtXFmTNbixHAgX4EW8hF1lp7EeEmQbH30YWWYMY7fWHcYcKWtl1AxSp1iLYpbGwIF734i4Y58bLfSMgeVF16ebKSWzr1JoJS9rnDke0ag243EEUl3BSxPsaLMqU6ys2EjLqm59Y4Qp0YWVcj62IxXnbYkLcLcgkGwyDC7G+Y4m1xmLC2UL279TRk4aiXMz4hsvFVsbdxMMyVGzlNpdM0w8sJJ/nJi9egN7OnZTk7yCVdUUMLZBzoRkbFeevEfH07xVji8uVYa9WWT7bQYk7SYD5mhZR2rh9yxJ/idYdJKJ3m/wAYlRZVyiu35sT523al9ZrW5QSoN259QgmicuBr2GJyRnoRbIjviebsCZMYu2BSxuQBYX7ALxak7vTFUqs9lvnhW4BNud8onw5dyXnh/bt8iBdxwPXqAO5QPvNGc74UaSayZLRi6gJ1iQb3RSdMtTDdWbPZaiUs0llImXUk54U43J4wnb1ylWqdVUKAEyH2FgGRVsMYpOVO7B8uJ5YiCXFmUYAxpInliJlWKaUzE36Qgd345e6CIAjkQ2QTBELCLE0RXMQyUeo1jcQx7F20VsL945wtxLTglgBreI52ZZbboedoThMtbjnFaXLztE1FQthFwbwVkbPtmchzMB37B3KKQmbaoGQ4iDhOhgM6w9byVaGX0YsbG5PhbKEiYIMnaApFYiPVEdER8BHWX0k8lY76IR7IEekxdNUBcdxul6+EXJMyKco9Y90TrBn5xKCvESzpkVmnWPOO30jPt8d7JtLUdGiqy4cRxXvckjIg2ta3CCqOrZAnJQ3Y/LVL9UecdfKuxRGY03pF+vTnvV7+wqPfBORv/Tn1lmp3qD91jFHifoEjnj6j0K1hpp2RYl7UBFnFxyIyMK2yt4JFQSsuZiYDEVKsDbIX6wHEjzg/TSVKXOtz7BAXi3oYWRVfJU3r2dJVJc1ECFiL4chx4DKFffmaTIpM+Mz/AG2hw3t/4aT3j3GEjfBryabvf4QPH2DV91kO7DNNnJKaZ1WuLsL2spPfw5w2bODqxtfqa2+jnbUZjOE/dY2qJZ7T90w5y51g5BzI88wPz3wdSaewvOCktxqTehJMvHUNZBqx4d5Hxiaj302fPYrKqFdgMRCqchcDlbUgeMJW15qzKKfLezGVLZSuhDWLXNszr5rAD0Q0gmVk/CFFpAtwGbpy+zDsPvcmblWlOSNiTako+riP7to+fa6jSW58okoqBla7BdOHCCPRLbQQXTEVeTJ6mdVu2xU1wlCUZZkq1yTfF0kpmGmlgsJu+62rZg7E/wBNYanATbE649ZUtYE5tKnIMlBOtuEK+/r32hNyK5S8iCP+WvMAwlnSV+/0NXpG3pT/AMfqCJYi1JWK0qL0hYTbNFIsypcWklR9KlwQppWXZHWQ0CJ8qK6SWYhVBJOQAzJ7oKVcvOI6KeZT4l1irfoXjE5XYUwH5zqdh1hp2Fs6RJHSNnbicz4RA+0/lICYVDDiTaIquhmBCAy3A+sM/bAXJ2F8NafiEq3eMXsllHtgZO2nMfUm3b+GkBZMs3z1/PnBSWmUESTBSWjZIqVVzAyakGapMoCzpb4r4lw30tnbzi74JgrISseqkdgR2qwLWH0nsuPmieXSsezvimUbmI7xATikxxlHreETq8V5FsRvyMd4h2w8/OZcH/pncxsox70lH9LP2R741yUVcTLOLouKwsfPloYyHfiVMm1JKozWUXwqTbM62EMYtmLZ947C5Kiey8zHIo5g/wCW/wDA34R78mYai2XEgawUXQ1ejRh8qc/9I/fSNYkzVw2v9Y+y34+RjIPR/lUtmP1R0I+ukP8AS1BBIB4NfPQ25c8+3WFMvnY7ib0JfEM73H9Gk949xhG3ob5uR3t8IcN7XApZHK417mhE3lNzI+y/vS3x84WxK6NF7J/zuebFfDMVr2AvnyyPKGzbEzo3IYAghWPXxBgwUllYWyNyRyhLlDqkXIyOY1i2k/DLEvlc4iSWN7GxJOnIQxFC2VtcBkSXFFVPiXA0p8KgDU4iSWtfTCOWukWPQZIPTz5lsiqoL8xdj94RUWuXojLmZrNsCbm9mNm428hDTue0qnA6FSVNwMyLm9zmePMQ3ie5nZ4tYzQaOs6TF1SpW2tuN+XdFvhCxRVJlzGX1mezBS1rBrkcDeO12zONXMkkIJaKpFsySwB9bjqeHCCeVbiqjqboVtujotpCcSAGMoZ8MDNck9zjyhT9IM4PXTXUhgRLsQbg2lqNRD1tZyK5SMiFnWPb0Lwp727OJqHOJnuFOJjc5ov9oU6hXqr1+hqdFKtDf+L/ANwtU8yCVO0D3pivCLdKYQNbbsMNGukGtm04CkADjkBx8IFbPTKGKgp+rcFkI0ZWt7j74vpYCcl3ANdTNc9RvIwPeQ31TF3aYbEbsWN+OZv4RDSbMmzGwhbcbt1R5tAJJjcHGrs4pw6aKb84lNY41S/eDHNZs15frFD9l1PuMVUmW0uPH+kDYaDT4LbTy7ZgDs5QRkLlFadtiZNVUcghbBcsxbLXWLEmZlx8ovGcULZYy7kdYuUCKpQBc6QcmSieyPqmQ3QhQqWZiCzAHgMhf+8TKdukWxNRW4E2dIExcSkYbkX7tYIJIVdBnziSho1kyzi6qqb2wkWGXC1xFKft6ULhFZu22UCcJWGhHJm8iv8AYtYSdBFKbROpIIzi/unXGpmTQQAECkDvLfhDnX7LBmE25fdEOYemco2ZnW53gy+HL+cCrKPWPdEdfIDypii9yjW77Ej2iJJR6x7vjF1EFr8xbzEMx/EsSl+DXuZpubXdHMnJnZ5bqCOF8MwH+W370H/kUubT1WK566C1zymcBrpCltSnNPVsmagNhB/ZNnl/ykA9qmCVTvxKQtKSjZ8TKx6SabHCGsLAG4IfnwEHyReq0L4JxWOn6r9H/wAFOfsGmW3UGfPT2xQYUsvUS/AX59nZBCu3gmzVt8joES+nQhmv+8e0wMlzXvdeiQ8MEiWtvELi9sVSa5YZyi392Ib3d2lJaZgkqMRGVl1z0y7oOKGR3xKqXtcsyrpf6zC+sB6HYE6coLVjsp1Ckkd2Zy8oLbP3JkIQSXY9p91rQNwjdhY5JUtuAjv9UD5DKIIIsc+HqvCFtmuDzJarnhSxP7RNyO02w+cN++1A70ol4WVU/VnmRewNxzhQp9jy1ny79IZQRWa7rczLZnPQX4Znt5CwqKi/mMy1ufHNfUs0spyLYW/hMW5eyZ7ZiWQNLsQLZA8TflBqj2jJlOCyYgMyjFRiHLMCPd599EUiUkialrM2FBZlbCwVcjqpNybZjjF8dt8AepehqN8lWslGRJvjUPkNThzvrYc/fDBu/VKklCdHmOy2zvhw3vbP6RPhCtN9IlNhwGjNu1VB1ysWJ4e3npEcrflSsorKAPSTSEDDK4UDIC4vqMs+tyhiLnF6lETyvHOGhz/T4D5vDSJNmiZcg9EgGVslVzxEWVovkrdVyxIuSeFmYAez2wtbO3kWYQryZisbZWJtfgbDKHd9hX1c353vFZyct1Gn7lsdQSi52vSgNVPjmdKfWswy06ylT7DEO2UxTSSNVT7iwfk7t5ZzL94/AwK2vLAnEDQBR5KBFI6m3qCy0KtLF6pogdBA75LhMMzy4j+R4iBbM5DxissdhsealuWdkylwg3GfaIZ6aSuHw7P7xPszYIEpA0sXwi9wNYnrdgy8Iwy1vlfu4wVY6QCeZSfJnW0q+WJp6xFjqpz8IKtvFTrJwKwmYs2E4Z35BlWKM7dJCTmdTEX/AOGJ9YwvLpJXYZddjpJ9gVUVSMSQAt+Avl55xCrAkc++GOVugg+kYiGxVSbLXmwHvikulklbDQ+0IuVIrbGlEvMWx6uHPncXy840On2ELDIQqbHuXcG1lyGWdg8wZ840+WuUd0nTxbk5L0BfaXUTTSQn1+x2VMYw62sb9v4QpVu1ahFw5KoN+qOznrpGobQl3lgftfjCBtOkGE5Q1LpoLjYH0/WzivKpP4mZbR2/ckHEcz8fPhAg7Tc5A2g9WbGGJiRbM++Bk6jVb9n9oSkoRfqekwy6nJHd0vyHT0SOxmT8R+gnsJ/GNgmSrm/YPcIxv0Tm1ROHOXf+YRtkodUdw90aHTeQ8v8AbS09U/l+xjQ2k974V9sTDbL2thX2x18gN7AEk6AcYMUG5k+ZmwEpeba/wjPztEPHW4NZk1Ql7wUi1TB2ujAWup1ANxfFfQlv4jEuyt2KicMMkTCt/WAVR2hnsMQ7CTGmSdgUNKMU0iY3N7EX7F9XzuYh2hvmAMMiX3E5Dw/tEOTKxr+1C/SeiZLYqipZTyl2t4s463kIG7X3E2dKuDW1N+Q6P3dHeLW0dsVE31phA5Ll7dfbAjoYo5S7BY4r8zK+zpEqmDJI6VwzYiZrAZ2A0lgcAOMX5e13W+FVF9bXHuiuZcc9FA275GoJRVI7r9ptNQIwyHEE34x3/iqHJ6KjYWtlKKN/Ejj3RAac8rX0vlfuvr4QRo91qmZmJTW5sMA/nsT4AxEE/wC0tOUeZv6Ai1KB/wAGgPEibNF/DGRFSvSXNucLDTV8QFgB9Jb6AcYbq/dl6WWs2YstxiCtYlsF/VJxAAi+WmpEd7ZkibSEqADKOMAC2Wjadmf7sdKcounsUgsclcd17sz7/DFF7FgeYYi3HgY+lUSoOp1W0L/S8D9Hwi+wiJhHeLL1DPp8b5Qf3C2Ak4zWZ3BllLWtnixXvcfsiGnfTeZ6N5SoivjVmOInKxAFrePlA/0XerUfal+54CelCdetC8EkoPEs7H2MIH4s9T3Bw6fHLLTRJN9Ik4j9TL82gZO3ymk3MtPMwvMY+rajGQcCJZQtkXCMuJ4sx4kkmO8afqaEeiwL+39w3M32dQSZSWAuczDNudtpqmSlQ0tQcR6ovbqm0Y/tmfciWO9vgPj5Rr3otor7Pln9uZ94wdatF3uZ+dY/EcYrZbP3Hcbzzf8Aw09v4x6288w6ont/GKrUR5R3I2FMfM2ReJMdqyPhgdOBLdFH5eeAWO1rSfoj2xdvSSfVBqHH1fVB7WOXleLVNUyJwtMliU3MZiLap8atwejHzo2KciYhuZlwoFzhvfLuMD6mpQupkymGFwwaYx4cAOXjByfstkzHWXgRFN6K+YyPKKTc+5fHjw3qQLpFKMzZXbXlqzZfxQwrvLM+ont/GBnye0fdAFxMSba5n1QBn4cYHFyjwHyKOR3JWEzt9yACi2vna9/C8e7R2eCoZTdWFwe+KKSr5wS2ZNt823qtp+y34GDQnJ7SASisdSh2FWfuzLYk4nFzfh8RFGo3GkubmZM4aYeBv9WHmfTWNoh6GBvGu43HrstbSFnd/dmXSTDMlu7EqVIa1syDwAzy9sNsra7AAYVyFuPCKxlRwFi0ZSiqTF81Z5asm7CNIZSr82gR7cePexzgZtOrqDkboOQ4+PHwivW7c+TsiVslpBmHCjoellu1iSFKDGMhfrIo7YK0lUsxMUt0myzxBDKfERo+GvcwPGktmqFSdSEm5uTzOcVZlJDlNo0bTqHkcx56j2wPqqArqMufA+MVlBBoZmLC0TH1VJ7heO5Oxpjmyrc8vzkPEwzUe0Gl9U5ryi01Mk3rymwuOWWfwhacWnxsOxy2gFTbmTG9dlXzJ8hYfzQVo9zZAPXaYxGq3wD+SzEd7GL1NtNkOCeMJ4PwPfy79O6Cc3rWsM9QwIFvHP3EGDwhiauO4pkzZ06k69iGm2RJlj5qWks64lUXv2nU+JidDfXIjUfh2GPZMxybPhB7LkHtBPuIy7dY9nSL5gnENM7XHI29/D2QTjgHzyyttCmSZLaXMtgcFTc2yI4dsZ9sm8uY9PNsShKN+0p0PcykHxjRkC2uAF56Ag8Qe2FPfWisUq0+jZJluKk9U+DG373ZC3VY9UdS5Q50OTTPQ+H+5nFfSmVMeWfosR3jgfEWPjFOYIZt6pVzLnAesMLfaXTzB/lhbmxnpm7HdDp6MMlqPtS/c8KW/E3FX1BvoyqOzBLRfeDDd6MPVn/bT3GM+2xOxz5z39abMbwLsR7LRVcsriX+qykxitVTwiljw9p4CJ5otbMG4vlfLsNxr3X1gHtSdjcINF1+1/TTzgmPHqlQzmz+Hjtc8L3K9OpJLtmSbxvHonngUCAkjrzNR1T1jx/rGISxaP0B6I6UtsxGGXXmffMNJuT2M3NBY8O/qM5Ych3iKtRSCYcySOCkm3lHU+XhOlu7L3RLTNnnHN3sxVbboqmgtwyiIUeZyFsrfG/shhQiPGCnhHPGjlmkCaKe6eqbi9iNR/QxdAlzP2G9hjt5I7o8EoRytbFZNPfhkc2i4EeMQGktF4T1UWLZciY4avTnfujnpJTmVBSm+uVtLce+JfkkfTNpgaDzIitM2kx0sPAn8IpcUXSmy8b2GI3tlf8AGIJhAgTP2ieLe0fDOKcypB4X8z77RR5QkcL7hadWIOIiAVqwJaobgp9g/GIDNfl7YG5sKsaCG8+16epqdkvTzpc5flhuZbhrfMvrY5eMNdbu/TzGMzB0c0/82USjm2l2S2MdjXHZGY+lLdulWv2UsqUsgz6hkmNIAlsQWki90tZhibPthtXdfaNP/wAJtR5igZSq2WJoPK81cLiNUxGHF2a6jCZhm2+kwUMR24AFPkIWd4d6JdFNWVNxqWXEOrdSLkZ2JHCGXYVfPdStTLlrORir9ESUvYMpXGAbEERnfphkh6iUf+iR/O0VzZHGBfo+nhkzU/iGJG8NLOF74L6MuanvGo8IldHX5xDdfryzceNsx4gRjgpWS7ISpy07vbGq+j6nmtTLNYOzl3A6MgHCuHUMQCbk8fCFsc5TlRodT00MENaDdNtcMMM5bj6wHw4eHlFqWsxOvIfGn1CcvDl4eIjoSJTnDo+pFsD25lGAuO23jETUhlm6N+e0QV4mt1sxBZoS2r5BOir1mA3NiNVIsQfEnzETfLEGRcN3G/mF4wGm7QYZtJS/M9X3xQqduzRp0C+OL7pPujpZWluWh06k9uBhesQHEiOedktfl69s+3+loaqY8xGQyQUYFSHfUEWPqhoTanb87/8ApAHJJf4qvvgJW7WBvjqJ7dhYL/ub3QvLqX/F/wCjkOh9fr/0Mm1tgqlJMRpqllGJASLkrnbPiRceMZxNaLU6vpxn0ZY/tTL/AHFX3xUfbCD1ZMofus3+o5HshbbsacIyjd7jp6N5hWTUvY2Q4ieAwoTGZKxsNSbfC5i7O3gn4Glo2BG9ZEVUDZWzwKMXLOFadtRrkAaXGvhBIY2+CjmsTbl3L1dVYVJ48O/85wLpZfM5nMkxE08tcnkR56xNLMMKGlUB8RZJ6u3YtLr4xu/ok2oE2eq3yDvYZZ3LH/aYwdRGqej6nU0spz6yNMt4kgwPU4u0H6iCnjpmgzaoubm0TU8zOBspotymjlISlClQwkpgxA8LwLmbW5COJLuSVNsFhbnck4r8LaW7zBCXsgDhF5OUvKAiow8wFnbTc/0H94rPPc8z+e+GOZsoQPqaex0gbhLuGhkg/KC0DnhaJ5dI51P58YvUsi8HJNKBExxaiMmdRF5dmnmfd7o6/wAJHK8M3RCPejEE/p0L/wBUxVm7Mtw/OUVq5JcpMbsqgC5JIHDt4w4vKBjIfTHt9VmLRqpxBQ7PjCgYsrfw4uWvfFJ4dKtBMfUOTphGVt+kdgizkxNawvxNrDlfPSCBlRg8uqIdWyuLBSCPWGHDnwGR8o0bZ1ftVpYOBDqLsqE5MRqswA6coC4tDCyjL6VP/wBjsP8A7s/fkRpkYnvJvWm0K7Y02VIny5QrLI81VUTevIuUsxJAtr28722yNMx2D6AfOT/8wf6aRnnpYH6RL/yT95o0Og/WT/8AMH+mkZ76WT+kSv8AJP3mgXUeQb+z/wAb8xEWXkfD7ojT9xzPWhQ0ySnfpXus12RSOrfrKrEHS2REZohyPcPuiNX9GR/RB2TX+6kLdP8AiGj9ofgfNFiXvD0xeTOo5yNLmpKZgFmy1mkS3FmQ4lAWYhxsigX1FjbNvS5tSop6q0icyp0KthByxYnBNueQjUdh/rdo/wDeJ/8AEooyz03qPlX/AKdfvTIaytqPzM3o4KWXf0YK3GramqMzpJrELgt2Ysd9PsiDtTKB+mx8DAb0TjKf3SvvTYasPVXq/R+EIZpbmvjikwHMoQeDH4xXq6IcJbeJETStoVJVGWVKAdQwxTDcBv8Ay46qnqSM3kC/AB29wEKuaurQ3G6umDHo8skt3/0EcCiex6qeN4j2n8pkgM7Ibuq5KfpG2pf4QQXFaLNuti8WmB6ykwWvxAPn/aEWeOs32j7zGi7XQkpf/wANfeYzuo9ZvtN7zDnTPkz+uXHzPpQyPdE6RXl6HuidYYYDFwi5LEat6Pz+hp9p/vGMplw9bs1zS6VbHi33jCszRmriaRKaLkoxjEnb9VNrXkipmS0ysFC5dQH6SnjDVPkz5BInV9T1QrEASkNmbCNUbj7oJ4bUdT42/UyZdTB5VhSdu/05NMpjmO8QzRkG7G1mNWiConTVKtdZhQ54gARglp8YfNtbz9DMVZaicMJJCG7Yhi6osbXy4wTHOKTbBZsUpNV8RiaBFenx98Fgbi/ZAyu/H3wTJwAw8kdCsGFgVRQVWOx8HZuTqPo+j6CgRa343qFBJD9Gzs1wth1VIt67E5DPhfjyj877x7UlzprzJauGclmLtiJYls78Orhy08I/TW29hyKpQs+WHCm4FyOIuMjmDYAjiMoyjaforlyJjT3qGCAs6AC5XA4KYma5IwCxy+jrnC+WLbt8DOFrjuZJs1irguuLMDAVviANyuWYvplnyg9RbrvOQTZbKEa5XGVDWuQLjF2RqEzdynn106aydaROvb6LlkDKCOQvi4XJ5QUnbHp2Ys0iUSdSUGfsgDnuNLGY9X76zZk2mmPKTHSzMcrUWIKkK41KjAABlx4m8NEn021t86enPdjH+4xmFO0k+t0wI1whSLAXJzIOt/CCAppQAcNMta4vYcOWfvg7biiuLFin2Nm3b9JPSJ0jyMLTHOIB7gYQq5XF9AIHb/7Qae0uf0TInR4QWI61wZgtbmDGbbC2vhMuWEJBe18efXKj6sMe8O9buFp2lphl2t61zgUyhne2nZrFZyclpYTFijjmpwXuQo+R7h90Q8bsb1CjoWcyZk3BMZnCW6qsqC5JPMe2M5eoLSi0tCTisAAxyFhoOyJqDa9R0U2QEymLmmA4mzUHt0vpFMS0uw/UtZIafZj1sX0oUwnz1aTPU1NSjjJOp81TybN1rnOUTlzhd9MFesyoYgMpWUqFWFiDdzp3MD4wD2VTWmhjIUtLdWZWYIbZnV2HWvhI45crwTqaxZ/SiqEqZOcDC5AxK2nWCC2EqMj2cbxeU21TA48cIT1Q7qvzPPRPPA6Ydkr2GYYc5jWRWxC2niBCdsBBKmzElhATJU3UWGJRNzzA48xBqTQVSrNV5kk2TGgDEte30RgwtyOeUJ5HbdDsY93/ADsAnpqoIqKssFUVMXSE5rxAwZXjypkViOMSSw65WLt35jDnF3d/aAZbzXORuTYaX8II7RrZLkEzCzsLnqjPhqDaFpaU29O47BzVRT2r+dhSrqeomkBggGMMbOTxudVg2hGG14X5lRUNMbCVwaC5lr7yDE0usZWCTHQLa91wvnewzlk27oI4OtjoyTe/Jd2oRdOt9BfeYQ6bZs2fMmLJQuy4nIFslDWJzPNh5w27QqQzAIcWQUEAi/LI8c4r7IqxSu8yWqAzEKuXJthLITYk2HWKfhDnTcGb1/ZAtdz64OZRkEOQSAXTQC5zxWitXbInSADNTDc2HWU56/RJjRqLe6RNqTOmvKlDAwHzobrGwtkvK8Bd5TKqAAs5cmxAgMwORFuoDbXW0MSYnil6ikikaw0bMf8ARh3t7zC5NkTA1sDNyKKx9hAPshq3Wlgr0c1SpH0XGG5Ym2TC+cLTVcmjHJGSaQuUqTVqnmLKmMCBYqv7IGpsPbDFTLVzJdShkMz1BlfOTJoxKJZvawve+nC0GaPddVmiYJ07I3CFgVA5WINx3w1SeWfhl7omWW1QpDp9MnN8gLczdmql1EufM6NUSWUCgm5vhzZiADpBreKnGD1pegU3bKxNiTY3tY5xK8gHDliswObHLt437oh22ZTYZMxwmO4sNcxlbUDTUwJuwyVM1CR6i/ZHuhe3v2j0FPNm3sVRyptfrAErlxzAg109kWxysPdCB6TzjkqA4FnBdSTdkPrWQNZudyDlpDmWSozOnxtzFrZnpAqCVfpVP1kKqLi17iwB8I0mTvaoADKWNgSQRxzjGNizpILDopE0DrfOSlZkGQzJW4X4w709fMZQ/wAkkMpAswBTECoIwkMMWVtIX8Rrg0Z9PCXmS/Oh5l72yTfJxbsHIHn2xFtDfCVLAbCWB0Gh1tCMdtU4JD0sxDfPDMOthwccrQJ3lnSZ4QyqiZTlb5PLDK+lrlSCLdx1iyzze1oG+igt9LNAo/SJTzKgSMDL1cTTGK4U4KGz1Y5ADPyi9vPXS/k81g6MFRm1B9Vlb3CMEkuZYcTDLYvML88iFHVJFxfD2aR9UbSnECXLJDzmVEAJ4kAHLhe0X8Ry2BvpoxepbfA2alPz1Xnf54eHzMrIdnHxMdkwO2RSOslJUoqsuSAnW9aaQLYm+BMQ1u2VluUbUWv4gH4wvJ7hlBn55kVTS3xKdPaCCCPIkeMM2yp9OJYE6n6a4Uj5x0sLZjqawqVqYJjLrYkXg+tO2GSFcDEgPq3tp2w3NbJoVwNJyiwsJlMGDSqRZdiCD0k1iCDcetMt7Ii2ntaaoUrLUggtjMoPZizXtiBA0HCOf8LC4ccyY+LgCFHsBPtjQdkbKliUrMXtwVSFGhOYKnlwtAHOnfIy0tNVQi0e0XVpjqXH6rOWtus0oFrBBlci+QtFlpE6pVkbpFBAzfM6g+qDfhxtGo7LoKZpePoWxXAHzrkC4H0WJHHlBZ6sB+jwsOri6rsLaZAcBztE2uSrbqjKKTdGoCjDpZRiKZWRSDqwIPgeUFKXczPFNBvYC4YqTYE5cLgEnIZe7QkqC5INwQF0Y2LElQbX4d8Da3bGDEiJhswUtiN2xXYnvuNe2Ol7nLYE7P2FKlqQKa5wgF2c4iDiyvYH+5jmZThmDXm9XMDpmIsy4T61xbUZdkXflLuz4mJsykA56Kp004aix8orkEYTe+eHMagga+NuHCFZtdg8JgOVsNEGGXiA1szE3F+eXZEVTs5mOqgjIAD8TmYN3JJ4WPebg2BuTyAHbnziK9+8XHZkSO/6PEmxMLS5sdhmYmVW7UwklZoF+Bl3/wBwiGRsJlJxti4dXq62tqG7f6Q0yanGEOH1xlne3qZE6trzGnGOJhszLmcK3vfX1uQy9Xn4RfxJ8P6HWk9Xf3YpV0noipz9ZRmdCcxc2FhHG9UgBC6spExJrAKLBQtTKQD+W/jBPelfmZmn0Dp9kR1Sy5dWZSzEsvydyQCRc46dtRmOsxMPdM9rEeset2Ku0a2YJ01bggTHABVSAAxAAxAxXWqb6sv/ANmX/wDSPtpfrpv+a/32iJYYbFoRRblVjAggSwRoRJl5fyQc2DtSXiZ6mcqFSjDIC+G9gFUZ+AhdUQ77obFkzJImOgZizC57DaATa7jSi0vul6ZvgmQkSZs8kAiwwrnpdjmPKJZM3ac/QSaZTxtjcfxdX2QXqglNJaYssEKPVHVv5CF2j3ln1BIBEpOSanvY5+VoHqUVdExxym6v6Byk2GsphNqqt5h/6jjD+6mnkIMNtyTJzRCznQtdR3m/W7haFGROCsXCgkaliSW7yczAzaG3pjE2sM8zqfbkPKBPJKT2GV08IL7+69B9m7y1E3InCv1ZfV8S3re20LtbMsxwEsfpXmg5/u2bwvAebOmtIExpmXFQLXtzIMQSKgTFwhFUDsBv5iKNSbuTscx48UVcIpEVPv0adDT4QRfVlBUm+pHHTgIvzfSWVZURUm3sDM64Ci9rBHF8hoL2000jPtvSsM5hfgD55x9sWhExiSTZc7Dj48I0VCChqPPzyZZZnjVcjNvTvArTphE6oM0AC7BcJyFhloLchCbja+t/H8Yn2v8Arn7x7hFSCY4JRAZ8spTa4pvgnM6YBoR22h89Gu0ZdNjnTkV5jC0okC8snK6k+qTc6Z6DnGeKxGmUWpO0pqkEObjS9jb+K8TOFqkVxZVGVzto3zZG0pgBY8TftgPtELPmvNvqxH8HU/2xmlJvpUpqVbwIPsNvZFum38KLh6BTmTcucySSeHMmEv6bIaS63Dd8f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3076" name="Picture 4" descr="http://4.bp.blogspot.com/-5gPPjA1Pmuk/UbVRrLDn3nI/AAAAAAAAA0E/mSnyKf7vsuw/s1600/plafones_techos_tablaro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904" y="7937"/>
            <a:ext cx="9727096" cy="688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7937"/>
            <a:ext cx="9697651" cy="688533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430" y="-447340"/>
            <a:ext cx="11316570" cy="75723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769735" cy="693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579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3115"/>
            <a:ext cx="12352157" cy="408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84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_vi5_ZQdkx6k/TNpFiJQCrRI/AAAAAAAAAXE/0yNstsVrWXA/s320/Imagen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04606" cy="701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3.bp.blogspot.com/_vi5_ZQdkx6k/TNpFzYxCe6I/AAAAAAAAAXI/llZlffn3bzc/s320/Imagen3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912" y="0"/>
            <a:ext cx="76378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12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sz="half" idx="2"/>
          </p:nvPr>
        </p:nvSpPr>
        <p:spPr>
          <a:xfrm>
            <a:off x="801152" y="2481943"/>
            <a:ext cx="10514012" cy="3483524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sz="3600" dirty="0" smtClean="0"/>
              <a:t>Son Estructuras tanto metálicas o de madera que resuelven problemas de iluminación, clima artificial, instalaciones o simplemente decorativos. Se encuentran soportados del elemento estructural que los contiene por medio de bastidores constituidos por alambrones, perfiles laminados, aluminio, metal desplegado y madera. </a:t>
            </a:r>
            <a:endParaRPr lang="es-MX" sz="36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182" y="383755"/>
            <a:ext cx="2647950" cy="172402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332" y="376106"/>
            <a:ext cx="2762250" cy="172402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7872" y="376106"/>
            <a:ext cx="2709110" cy="173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25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839788" y="425003"/>
            <a:ext cx="10514012" cy="2575774"/>
          </a:xfrm>
        </p:spPr>
        <p:txBody>
          <a:bodyPr>
            <a:normAutofit/>
          </a:bodyPr>
          <a:lstStyle/>
          <a:p>
            <a:r>
              <a:rPr lang="es-MX" sz="3200" dirty="0" smtClean="0"/>
              <a:t>El espacio que queda libre permite el paso de todas las instalaciones eléctricas, hidráulicas, de aire acondicionado, etc. Sin que sean vistos por los usuarios del lugar</a:t>
            </a:r>
            <a:r>
              <a:rPr lang="es-MX" sz="3200" dirty="0" smtClean="0"/>
              <a:t>.</a:t>
            </a:r>
            <a:endParaRPr lang="es-MX" sz="3200" dirty="0" smtClean="0"/>
          </a:p>
        </p:txBody>
      </p:sp>
      <p:sp>
        <p:nvSpPr>
          <p:cNvPr id="2" name="AutoShape 2" descr="data:image/jpeg;base64,/9j/4AAQSkZJRgABAQAAAQABAAD/2wCEAAkGBxMTEhUSEhMVFhUXFRUVFRcYGBcYFxcXFRUWFxUXGBgYHSggGB0lGxUVITEhJSkrLi4uFx8zODMtNygtLisBCgoKDg0OGhAQGyslHyUtLS0tLS0tLS0tLS0tLS0tLS0tLS0tLS0tLS0tLS0tLS0tLS0tLS0tLS0tLS0tLS0tLf/AABEIAMIBAwMBIgACEQEDEQH/xAAbAAABBQEBAAAAAAAAAAAAAAAEAAECAwUGB//EAD8QAAECAwQGCQIEBgICAwAAAAEAAgMRIQQSMVEFQWFxgZEGEyIyUqGxwdEUQhVy4fBTYoKSorIjM8LxB0Nj/8QAGAEAAwEBAAAAAAAAAAAAAAAAAAECAwT/xAAqEQACAgEDAwMEAgMAAAAAAAAAAQIREgMxQRMhUQQiMlJhodGBkRQzcf/aAAwDAQACEQMRAD8A8q6h3iPJLqn+LySNsal9Y1TbEyLg/MckM+KZ1DeSJdaWoKI6ZTjYjRs7nGGZSoQRuND7JgX5NUdFxh3dZBHuPROLU1U7EOXP8I5qm0P8TfNWG0DNDWmJPWlYFgjjwpxaRkUzIoUutGaYCFpbkU/1LdqcRWpdYzZy/f7CLEIWhu1P17dqYPZs5JX2bOSAJCO3NOIzc1C8zZyT32bOSBEutb4gn6xuYUL7NnJRcW/sJgJ5GYNfZXwe6hYcMudICvJXtfIEHFN7AWQMEQChYBUrQZNMtiQBQKkCspvWYgkqPWvzPkgKNu8kCspsZxAkZUrtqUr7x9yAo15qxhWCbY/PyCky3Pz8ggdG8Cpw1z4t79nJX/XPnQt4ymgVM2wVCKaLKFri/wAv74qES3RBiG/vigEgwuSWaNIOyHmkkMzXewUUcOr2bExMPYlZbA0wRZubEPElOiEIeBEuuDsiDyU7UyT3DaeRqPJRgka0fHezsuOtuXhofRVwJ7mcmRnWw8vJVRntIoK7kgKQnJVkOIBqU+tGSAB06v64ZKX1AyQFgyshPkZkTVn1AyTiPsRYFE0pq/6jYl9TsQIoSV/1OxMbQckDINJUXFTvzKkIgyVCKrxzTlxzKuZFbrCjGe0igSA1LIKNG5UvsmuWs8lfZYg7PaGrWoPiNmJzw1ba86rRUZ2RhwCABdGGJ3lQczGmCLhNGMzIDX5Kt0pGuPsgaZlw2zJoi7PD7JMp1AlwT6MgXmuOvsyOrajIdlcBIZzxUloFujWwoQw5mms4LVtF5oxrkg9HsBitBwmJ8K+yKCwl1kawyvSOB1+yDtsFoEw6czgtS0xWzM4ZO1ZWkHtMrrZIEgUBJK6kpsoG1Dioo36YYJfShRZTA0gi3WcBVFoOBkmIpCJxhfld5OHy1KHZ9s0ZZ4dHDMT/ALa/KpCZmJSWhc2KcKyh1DRTYGaAnunJbH4bLAg76FQNjcK3TLOVOaEwMu4U/VnJaIYkWnJFiszxCOSkILskWb3hmmDn+B3IosAbqHJxZnIgtimvVv8A7T8Jm2ozld1osO5ULKUjZiunhXCZdk69R8lb9JDI7jfP2KjqFUzkLkirPp6Tmuo/BoLhO6QdjjLzUY2gGSk2I4bwD6EJ9RCpnMCzHNVvhkZLdjaDpNsRppSYc32KBiaJjeCf5SD7qlJAAGEVJkIo6BYXfc1wqNRCeyso7YZKkrFZRGDpNE8Bq44qk3pYlasVlBuHz7oGMeyaS1Y1x1hVRMWVMjPa2QNCZ8QkLa5OwCQJnWanaYWWpTRalWw7rffIDpNGdVKxW1sN5dK9QhuwnB1UA1syrPp9qMhUjQOmXZ+QQdstV8g5Kl1nKhJCY6QZBjgAAkckkAnRY8TZbZTe1CmshWCy7W810rOiebjzHwVdC6MQ5AlxGwmXOlEulIlzicdaLHOl9o5nVuVA0WP4k9zT7ruIvR5g7hY45F3w6al+Au1QB/bFd5hhVLRkLqI4hujWj73f2y/8kVAs7WkG8477q7kaEYBMw7uwgD/YBDxbKxupg3ub7FPpSW7F1E+DkOqbOV1x4j4UnwyBNrD5n2XRQ47Gzm5mJlPLVKSptNthuEiRwClwX1ApvwZkKE8iZYR6J6ig8kf9fISaXH+lAxnic3Q3jaQocY8MpSlyi6G7WWtO8BXdc3ULu4NI9EPEhueOywGoNXaxuUHRXN78Nw3doeSzaZaYcyGXf/bLgQi4ehA6pjDz+CsmFaWHBw4o2C8ioJG4pKVboUo3szXZZ3AXR2gBRzaniDJZ56LzcXEMmSTNweDU7pDmptt7zRxvDaoiHCJ7TDwcT5ErTrQ8GfTl5LYnR6ExpcHCY8LmEk7BenwWQ62BpqJkUkSdW5aTrHB+2407i081XE0e/G8T/l+qctWLKhpyutzMg6TkazAn4Z03mSJGkWOo0Omc5D3UhBxBF45AS9U7LE7VCc3MyLt9RQLG8tkdXSUf9jopii9LsngQVKEJfdLeCjoOh3HAf5S8itCD0cjHMCWJaT8LRacuEcrmvJk9Y2QExPMKx4GYI1zAV1psjWm6XNJ4CXmqITYc5OfIfygn0mkoNMTkmVtssN0qNnyOzAoeN0fhun3hMzJBB9QtNv02oRHHcG+qkXeFlNrh7ApvJcjVGJE6M927Ew1FvuCqrT0fi1ulp4y9QulY7Vdd5FQ6wg1EtpSzmOkcazQMduLDwIPoVB9ieMWuG8ELu4caZlNp4qV+UwcELUCjgoEITN47qoOFDDohymV6J1ENw7TGnaQChomibOcITZjKY9CqWohYs4R0CqS7g6Nhfw0k8l5FbGGlY2qDCG8Xv9pqQ0ratRhM/Kxg9AggrGMJwqjqS8l4oKdpS1nG1PG4keiFjF7+/HiO3k+6Ih2CIfsdyI9Vc3Rb9YA3ub8zRc35FUUYkXR9Dcc6uIJmDwQj77ZB4mBhOo3ZgLr4GhHOMg5p2ND3HyatBvRNx7wiS1/8d0c3uCpRmS3E4mFaWSmWgasJhGQyCJtlwkt22dF4LC2dAXSd/wAsIajKjQ6VZc1S7R9khVmyn80d3pdCb0r+wlP+TNAKlI61qt0rYwwlva1EBkzwBmQNqiNKwpAsBdPKQPEATCT0a5H1OKMv6BrqgEHYkbLFb/MNokVqG2uPdhHiT7lRvRT9jRvUVHyO5eDMOj2v78OR4T5hUu0S5tYb3DYahbQgxDi5o3CahE0Vexiv4UHJL2h7gCzQXy7RBOwSTxI7GmTntBynVEfhr2//AKDeWnyVnVQcHwS38zZjmpai+Bq1yUAAjUfNSYyVRMHYZK/8BhmsN1za1wlyqFTF0bHZ3YjYmwgg81m9J8FKQTDtjxjI7wrvrQRgWnNt0n/MFZDrU5n/AGQnN2gXh5KyDamO7rgdmtK5xD2s1HR3OoLQ4DLun4TDRZJmHxXE675M+GCDClfI7pITWq77jkk+C6PYnnFzDLC+0E8wqjDe37Z/kMvJyIZbnjEg7xNENtrD3mS2tPsVfVTIwozuvZ9zXA/zAy5gJ23T3Q3+k/K02uhOwfLY4SUX6Ma6t1rtol7KlJMKYAWuH3OG8UTNDs2lF/hZHde9n9VOTkodkcO+8OH5K85gK1FslugRzPEz3UbjMyOfpgtEuhNqQeZlyHyqm6UhOmBQ4VYQBxO5NaflizB3QZCfWU2j4xVLb321rXUfNXRoERxoWuGoh1eRUfoTi97xsApzRilwFtkBCfru+SSl9K3xjmnU1AqmVMt8Aa+TGt+VL8ah6mvP9R9gEo+hmsqxsxlrHyoQYgwkFXUY8UWN0wftgA75n/Yq5mlbT9rGM3NaDzASaTqCtaw66IUpPkWKIutlsd3o5HE/KpdZXuq+M4q+7tU2hu1JtvcdeAKLYGgE3nEyMqq1tiheGe+qLEsuarsriGyym3+0yHlJLgAO0aHhvwZI5toVnR9DxmVADhwDv1XR3jmUrqFKtgcbOYhaSiMMiZ7HfK1bJpWE6jyWnKVOaNtFgY/vNB9eaybToAj/AK3THhd7FPJPdCxa2NthaagT2zp5KQOwevquTaYkIy7TDkahaVm00fvbMeJqMXwGS5NzrHZ+yTgD3hNVWa1Q391wOzA8kTcUNPkvsBP0Yw1bNpzaZKBgx2YEPGRoeaPonvy1IxYm0Z314FIjHM3iY5hKJo+BFrJp2jHmKo+I+lQNxqgvo2TvAV2UTxJyA4mgy3/riuGx3aHmhndcyjmtfldNfNakZpFZ+aC+ucCL0NwA1ymEsY8it8EwDITBBOrE+STqGRockbAd1g7LmjjXkqo3RxjjMvcD/KZKHpxexSk+QUlMCRUU3KUXREVvciXtjhXmPhCPdFZ34bpZt7XpVRhJFpoPZpGK37p7HVRP4m13fZxaSFhi3MJxrkaHzRNEZSQUmdHZNHwngFsp5OInyRX4aJdqm5swuYdFvU1SH/ooiy2x7O69w405K1MWJpxtBsNRd4G6UO7REVvdfEH+QU2aaf8Ae1r94keYRELS0I+Nh/lMx8qlNEuJnGFaPFDO9lfVMtr60arQ3i2qZaZvyFAVmjYA4qNr0Ze7Tey7yO/IqpiJgWsijsNTvlQnZRkOc5puv1Zq1hmtmPZA/GuWY3LItNjdDriM/lN2A4apXVCFFzV7QgCE5YjiPhNB7zgNcnc6H/Uc1fDbPAE7gT6KuNZiIkIzuzLgZkCfZJqBXVkqUW+CG0i4NUw1FQrOzAvJ2MaXf7FvorzBaMITt8R4aOQDT5qlpsM0AgK2FZnOq1riMwCRzCJNqumY6tn5Wgnm6vmqLTpG93nvd+ZxRhFbsWTeyIx7BMSeGyyJafITIWPH6Pw5za5zdjcOZ+FofWD7RPcJqQ6x2DZb0rgtgqT3Mg2FjDO5OWtxPo2SMsWkIRJaXNmAZCcq6gJiePojhYXHvO5IS0dGoLpmoOYMtuCrqvwT0/uRZpOG4ls5EZgie4lXNJPdaT6LItOh4zO7KI0atY9+Spg24tMpuYcjghuMuaYu8eLOgFlecZDzTtsQ1knyQMDTJHeExmFbH0uBVrS6mr0lis5xce7NdP3ul+g5kFowaFaXDAhY31lod3YRG+Q9U3V2s+Eb3fAWWfhM6f8AHS3kv7Do+jYb6ykcxRDGwRWf9cQkZOqqPorV/EZzd8JvorV/FbzPwlk/Aujp/Wv6ZcbdEZ/2Qjvb8K2HpCE/7gDk6nqg+ptY+5p4/KFtEGOe9CDtolPyRm+UPoJ7TX5/RrWjR8N/ea08AUA/o+0Vhuc3YDMciszrzD/iQ+cvNEwNOuGJa4cinnHkT9NqLuu//O4daLK8YN3oW4QRMHFFwdOsONFb+IwXYn98EOCexk212YHOqhLE02LREBju6RwM1VGsB1FLBoMkBXtiZEfRPyKSnFjyQRCiVU3OrsWZZYYBmCZ5uJKOhxJzE1u40TdhsCOW7R6IqV7AgzQMJWtJaZjDJOxUV2jR8qtEzlMy4Sr5qEJsu8WN4TPv6rThRA6ooq7bo9sUY3XZj3VqVcEuNlX1cOXac92yjR7oLSFuZ2HMY0Fjw6s3TGsGdJS2Kv8ADLp7RJRDoTbjg1ondMt8qIzbYsUXfjEZwkwmWTey08GyCrEKK7Giu0fFnDYZS7I9KoiZSdvdjSQKzR/iceCIh2OGNU96mnCmhk2yGACe8ohOEDHmpBME4QAiEParAyIO00H15q8uA1qSQHN2no8W1gvI2H5WZFD4ZlEYRtH7kV3ChEhBwkQCMjUKk2tiHFM5ex6ScO64OHhOPI+y1IGlWmjhdKrtvR+G6reweYWVHsceFiL7ef6hVlF/JE4yWzOnY4HAgpy1cpZ7c3MsO2o5ha0DSTgO0LwzFfMI6d/EOpW5pyUS1Qg2xjsDVEQ5E1rnLJQ4tdi1JMHLEHaNCQ4mMKubQQeYW9aonVjs3W7SPmXqhTb3+IHiPZp9VT01yNajWxy1p6LvFYZP5Xj3Hws2LDdDN2MxzDqOo7jgV2MXSBHeLRtM5ebVH6wOHaMNw4XeOpZvSXDN4+qltNWvv+zkSCKg0zH7oiYOlYjfunvr+q6VuioTmlwh3ZzlcNDlId0+Szo/R8To66MzgeCqMZLcz1Hp7w/IONOnWzz/AESQcWywmktMdoIoaO+EleLMskTgQYrtUkVC0e4GZfVWdYVfDeoNCQdI1RTENJTbFlipYBEtYxSMU604I4p3NmnYA5eMyaq1kaE1t5wNKmeW4VWfFDnOk0lorOUpmRruVkKwDGZnmTNWnRDtma/pY2BMBriHPc4SAkAdQvVG5M3/AOQW64TubU+l+i7YomzsxBM17rp1rkdoXGR9FRmvLDCfeBkQGk8iKFX1HwLFHfWfp7Z3SD2vbtLQfNpn5Lo7O6HGZ1kFwc3XIzkvMNHdELVGI/4+rbrdE7A5Gp5L0nQujIdjgdWx997jOI8UByAGQVd2vcTtsWJBRJTgrE0JBOSozToAxtMWksiMmKSMjtyWnY7UHiYKa12VsRpa4THptC5y0WWNZzeE3N8Q1bxqWEsovJbHbpuGrBQk6a2Z1qdc9YukQNHjiteBb4bsHDirjqRkZanpdSG67eUFKJakCnmtDnALZomHExaJ5ih/VYsfQUSGSYL57MDxBoV1JKiQgRxf1rmm7FYQcxQ75Gh8loWO3TlceHbDR3D9Fu2izNeJOaCNqwrb0caaw3XTkajniPNaLVa37kPTXBsQdMangz14eYNESLSw4gb6y4yoFyFy0wqObfbt7Q/uGHMLQs8Wl6ToZGZEuBxHFaRxmQ8onQviQxjdlmXSHmhXugDtthw5+INn/lIBYFrtkNxqGucPuLQPPErOtkZzvupl3Wj5T6aQ8zatvSlrKNqf5an+40HBc1btNxXTm8tGw1O92KA0mHs7TYbgw1vSMuepYkR5NSVEpUVGN9w51saks6SSyyZpij0ayR7wkcUUCsWoMwtKzR7w2rNMtoPY9WIQFXw3JiLFdZoswqZJgLpmgCVnbMDOb+d8q5sWWXsg2R5PLdt4bnD5DuaJNQgkOgRA6iKZSgJCyIJI1o6FH1a1SAqtLHNNSSM1BkVacMkio4GvqgrTZCJkckwEHKQQgcr2PSAuCeagE4QBOaV1MnQBnWzQsKJUtkc20/RZEfo/FbWHEDthoV1KSiWnF7m+n6jUh8WcYX2qFix+8VHkpw+ksQUPmF18lTEsrXULQ7eAVHRrZm3+Zl84p/wc+zpM7wgqR6THweq1YmgoH3MaNgx8kDa2WWDiACNUy53KchxktI6Go+TOXqtD6EDt6QRXGTYZnuPuiXWl4bejRAwZCU/14TWXbNPF1ITbozNT8DksK220VL3Eu2larSjHdtmM/UOXxil+Wblr003CGCT4nGfl+9ywrdbyaveTs1D2WXH0kSJNoEC5xOJVOfCMcW+7NJ+kHfbQZ/8AvFEWfTDSA2KCRm0ydyNDupvWHNKalTZWCO90DHZOUKMK/Y7suOy6aO4TWpbejtnjTL4dx3ih9k7y3unkvL2vI1ra0b0mjQpAOvN8Lu0OGscCtVqp9pIzem13TN2J0AE+zaRLVehunxkZJldD6ctkJwjPXJwl5tSVVph7yLmqtjrpmFaoOauFHSzUgRA4TCtBWRAilh2LVhvBEwrJCWPU0M0oiG5OgBLZAN5j26nSO4/rLmUZCfIyKdReEqEXOZM01JO73D3VUCLOik59W8R++SANKz2sijq5HWjbwdhIhYznKyyRywz1awqQgy0WQHChQD2FpkVrsihwmFB7ARJwQBmsiK5rlGPZS2uIVTXIAJmnBVTXoqFZnO1UzKai3sJuiuam1pOAR8OwBreseWtaMXvIawcTjuE1g6U6WWeHSEDHcMCZshDcO+//ABWq0fqZm9TwabIW8yxlgN51LK0jp6DCoHXj4YZpxfhymuS0rp+NHo98m4hjZNYP6RTiZlYke2ga5lVcY7Cpvc6K3afixJgEMbk2hO84n02LCtFta3EzOSy49sc7XIbEIs3NstQDY+kXOwoPNAl004KiodlpDzSSkkkMZJJJADpJJ0wGSTp0h2d2GpFNeTTWJZGI1TslpumRwSIVL2poRttdNSaVk2K1SocFqAq0SFMcpzQjSiIbkxCLNetKP9h/mHnRTmq4wpukeRn7IoAgtkmiZhK9eAINFF0SVUBRbCikVatKz2u9Q45ZrKa8U2p2O5hNPsI3kJGsQJmKZ/oo2S1zo7n8ownigBhCgQGiJHiMhtNReM3u/LDb2jvoFiaR6fMZNtlhTP8AEiycd7YY7I4kozSmimR2yeJHU4Yj5Gxed9I7DFspk5s2nuvHdPwdhWy1u1LsZ9PuT0rpaLGdfjRXPO0zlsAwaNgksmNpACgr6LMixnHEqE1GbKUaLItqc7E0yUJqsKRKmy6JAqJSCZyQDTTFJIoGTaU6i0qUkCGkmAUgnkgCKdPJJMBSSSknQUduEikkud7GggoOSSTiQygrZsJ7KSS05EwhynCSSVcC4CAoxcDuSSQt0CI2EzYNysdgd6SSU9xFEPEol3eTJIWwmXhaVgPZ4pJIQ2XjWgtKww6DEDgCLjqETFATgUySAPEomKRSSQNEGYpykkmAwSKZJCEOolJJNFEmqQSSS5EOEk6SryA4SSSQNkUkkkGq2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52" name="Picture 4" descr="http://images.quebarato.com.mx/T440x/suministro+y+colocacion+de+muros+y+plafones+de+tablaroca+naucalpan+de+juarez+mexico+mexico__B4AF6D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2638872"/>
            <a:ext cx="4191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data:image/jpeg;base64,/9j/4AAQSkZJRgABAQAAAQABAAD/2wCEAAkGBxMTEhUSEhMVFhUXFRUVFRcYGBcYFxcXFRUWFxUXGBgYHSggGB0lGxUVITEhJSkrLi4uFx8zODMtNygtLisBCgoKDg0OGhAQGyslHyUtLS0tLS0tLS0tLS0tLS0tLS0tLS0tLS0tLS0tLS0tLS0tLS0tLS0tLS0tLS0tLS0tLf/AABEIAMIBAwMBIgACEQEDEQH/xAAbAAABBQEBAAAAAAAAAAAAAAAEAAECAwUGB//EAD8QAAECAwQGCQIEBgICAwAAAAEAAgMRIQQSMVEFQWFxgZEGEyIyUqGxwdEUQhVy4fBTYoKSorIjM8LxB0Nj/8QAGAEAAwEBAAAAAAAAAAAAAAAAAAECAwT/xAAqEQACAgEDAwMEAgMAAAAAAAAAAQIREgMxQRMhUQQiMlJhodGBkRQzcf/aAAwDAQACEQMRAD8A8q6h3iPJLqn+LySNsal9Y1TbEyLg/MckM+KZ1DeSJdaWoKI6ZTjYjRs7nGGZSoQRuND7JgX5NUdFxh3dZBHuPROLU1U7EOXP8I5qm0P8TfNWG0DNDWmJPWlYFgjjwpxaRkUzIoUutGaYCFpbkU/1LdqcRWpdYzZy/f7CLEIWhu1P17dqYPZs5JX2bOSAJCO3NOIzc1C8zZyT32bOSBEutb4gn6xuYUL7NnJRcW/sJgJ5GYNfZXwe6hYcMudICvJXtfIEHFN7AWQMEQChYBUrQZNMtiQBQKkCspvWYgkqPWvzPkgKNu8kCspsZxAkZUrtqUr7x9yAo15qxhWCbY/PyCky3Pz8ggdG8Cpw1z4t79nJX/XPnQt4ymgVM2wVCKaLKFri/wAv74qES3RBiG/vigEgwuSWaNIOyHmkkMzXewUUcOr2bExMPYlZbA0wRZubEPElOiEIeBEuuDsiDyU7UyT3DaeRqPJRgka0fHezsuOtuXhofRVwJ7mcmRnWw8vJVRntIoK7kgKQnJVkOIBqU+tGSAB06v64ZKX1AyQFgyshPkZkTVn1AyTiPsRYFE0pq/6jYl9TsQIoSV/1OxMbQckDINJUXFTvzKkIgyVCKrxzTlxzKuZFbrCjGe0igSA1LIKNG5UvsmuWs8lfZYg7PaGrWoPiNmJzw1ba86rRUZ2RhwCABdGGJ3lQczGmCLhNGMzIDX5Kt0pGuPsgaZlw2zJoi7PD7JMp1AlwT6MgXmuOvsyOrajIdlcBIZzxUloFujWwoQw5mms4LVtF5oxrkg9HsBitBwmJ8K+yKCwl1kawyvSOB1+yDtsFoEw6czgtS0xWzM4ZO1ZWkHtMrrZIEgUBJK6kpsoG1Dioo36YYJfShRZTA0gi3WcBVFoOBkmIpCJxhfld5OHy1KHZ9s0ZZ4dHDMT/ALa/KpCZmJSWhc2KcKyh1DRTYGaAnunJbH4bLAg76FQNjcK3TLOVOaEwMu4U/VnJaIYkWnJFiszxCOSkILskWb3hmmDn+B3IosAbqHJxZnIgtimvVv8A7T8Jm2ozld1osO5ULKUjZiunhXCZdk69R8lb9JDI7jfP2KjqFUzkLkirPp6Tmuo/BoLhO6QdjjLzUY2gGSk2I4bwD6EJ9RCpnMCzHNVvhkZLdjaDpNsRppSYc32KBiaJjeCf5SD7qlJAAGEVJkIo6BYXfc1wqNRCeyso7YZKkrFZRGDpNE8Bq44qk3pYlasVlBuHz7oGMeyaS1Y1x1hVRMWVMjPa2QNCZ8QkLa5OwCQJnWanaYWWpTRalWw7rffIDpNGdVKxW1sN5dK9QhuwnB1UA1syrPp9qMhUjQOmXZ+QQdstV8g5Kl1nKhJCY6QZBjgAAkckkAnRY8TZbZTe1CmshWCy7W810rOiebjzHwVdC6MQ5AlxGwmXOlEulIlzicdaLHOl9o5nVuVA0WP4k9zT7ruIvR5g7hY45F3w6al+Au1QB/bFd5hhVLRkLqI4hujWj73f2y/8kVAs7WkG8477q7kaEYBMw7uwgD/YBDxbKxupg3ub7FPpSW7F1E+DkOqbOV1x4j4UnwyBNrD5n2XRQ47Gzm5mJlPLVKSptNthuEiRwClwX1ApvwZkKE8iZYR6J6ig8kf9fISaXH+lAxnic3Q3jaQocY8MpSlyi6G7WWtO8BXdc3ULu4NI9EPEhueOywGoNXaxuUHRXN78Nw3doeSzaZaYcyGXf/bLgQi4ehA6pjDz+CsmFaWHBw4o2C8ioJG4pKVboUo3szXZZ3AXR2gBRzaniDJZ56LzcXEMmSTNweDU7pDmptt7zRxvDaoiHCJ7TDwcT5ErTrQ8GfTl5LYnR6ExpcHCY8LmEk7BenwWQ62BpqJkUkSdW5aTrHB+2407i081XE0e/G8T/l+qctWLKhpyutzMg6TkazAn4Z03mSJGkWOo0Omc5D3UhBxBF45AS9U7LE7VCc3MyLt9RQLG8tkdXSUf9jopii9LsngQVKEJfdLeCjoOh3HAf5S8itCD0cjHMCWJaT8LRacuEcrmvJk9Y2QExPMKx4GYI1zAV1psjWm6XNJ4CXmqITYc5OfIfygn0mkoNMTkmVtssN0qNnyOzAoeN0fhun3hMzJBB9QtNv02oRHHcG+qkXeFlNrh7ApvJcjVGJE6M927Ew1FvuCqrT0fi1ulp4y9QulY7Vdd5FQ6wg1EtpSzmOkcazQMduLDwIPoVB9ieMWuG8ELu4caZlNp4qV+UwcELUCjgoEITN47qoOFDDohymV6J1ENw7TGnaQChomibOcITZjKY9CqWohYs4R0CqS7g6Nhfw0k8l5FbGGlY2qDCG8Xv9pqQ0ratRhM/Kxg9AggrGMJwqjqS8l4oKdpS1nG1PG4keiFjF7+/HiO3k+6Ih2CIfsdyI9Vc3Rb9YA3ub8zRc35FUUYkXR9Dcc6uIJmDwQj77ZB4mBhOo3ZgLr4GhHOMg5p2ND3HyatBvRNx7wiS1/8d0c3uCpRmS3E4mFaWSmWgasJhGQyCJtlwkt22dF4LC2dAXSd/wAsIajKjQ6VZc1S7R9khVmyn80d3pdCb0r+wlP+TNAKlI61qt0rYwwlva1EBkzwBmQNqiNKwpAsBdPKQPEATCT0a5H1OKMv6BrqgEHYkbLFb/MNokVqG2uPdhHiT7lRvRT9jRvUVHyO5eDMOj2v78OR4T5hUu0S5tYb3DYahbQgxDi5o3CahE0Vexiv4UHJL2h7gCzQXy7RBOwSTxI7GmTntBynVEfhr2//AKDeWnyVnVQcHwS38zZjmpai+Bq1yUAAjUfNSYyVRMHYZK/8BhmsN1za1wlyqFTF0bHZ3YjYmwgg81m9J8FKQTDtjxjI7wrvrQRgWnNt0n/MFZDrU5n/AGQnN2gXh5KyDamO7rgdmtK5xD2s1HR3OoLQ4DLun4TDRZJmHxXE675M+GCDClfI7pITWq77jkk+C6PYnnFzDLC+0E8wqjDe37Z/kMvJyIZbnjEg7xNENtrD3mS2tPsVfVTIwozuvZ9zXA/zAy5gJ23T3Q3+k/K02uhOwfLY4SUX6Ma6t1rtol7KlJMKYAWuH3OG8UTNDs2lF/hZHde9n9VOTkodkcO+8OH5K85gK1FslugRzPEz3UbjMyOfpgtEuhNqQeZlyHyqm6UhOmBQ4VYQBxO5NaflizB3QZCfWU2j4xVLb321rXUfNXRoERxoWuGoh1eRUfoTi97xsApzRilwFtkBCfru+SSl9K3xjmnU1AqmVMt8Aa+TGt+VL8ah6mvP9R9gEo+hmsqxsxlrHyoQYgwkFXUY8UWN0wftgA75n/Yq5mlbT9rGM3NaDzASaTqCtaw66IUpPkWKIutlsd3o5HE/KpdZXuq+M4q+7tU2hu1JtvcdeAKLYGgE3nEyMqq1tiheGe+qLEsuarsriGyym3+0yHlJLgAO0aHhvwZI5toVnR9DxmVADhwDv1XR3jmUrqFKtgcbOYhaSiMMiZ7HfK1bJpWE6jyWnKVOaNtFgY/vNB9eaybToAj/AK3THhd7FPJPdCxa2NthaagT2zp5KQOwevquTaYkIy7TDkahaVm00fvbMeJqMXwGS5NzrHZ+yTgD3hNVWa1Q391wOzA8kTcUNPkvsBP0Yw1bNpzaZKBgx2YEPGRoeaPonvy1IxYm0Z314FIjHM3iY5hKJo+BFrJp2jHmKo+I+lQNxqgvo2TvAV2UTxJyA4mgy3/riuGx3aHmhndcyjmtfldNfNakZpFZ+aC+ucCL0NwA1ymEsY8it8EwDITBBOrE+STqGRockbAd1g7LmjjXkqo3RxjjMvcD/KZKHpxexSk+QUlMCRUU3KUXREVvciXtjhXmPhCPdFZ34bpZt7XpVRhJFpoPZpGK37p7HVRP4m13fZxaSFhi3MJxrkaHzRNEZSQUmdHZNHwngFsp5OInyRX4aJdqm5swuYdFvU1SH/ooiy2x7O69w405K1MWJpxtBsNRd4G6UO7REVvdfEH+QU2aaf8Ae1r94keYRELS0I+Nh/lMx8qlNEuJnGFaPFDO9lfVMtr60arQ3i2qZaZvyFAVmjYA4qNr0Ze7Tey7yO/IqpiJgWsijsNTvlQnZRkOc5puv1Zq1hmtmPZA/GuWY3LItNjdDriM/lN2A4apXVCFFzV7QgCE5YjiPhNB7zgNcnc6H/Uc1fDbPAE7gT6KuNZiIkIzuzLgZkCfZJqBXVkqUW+CG0i4NUw1FQrOzAvJ2MaXf7FvorzBaMITt8R4aOQDT5qlpsM0AgK2FZnOq1riMwCRzCJNqumY6tn5Wgnm6vmqLTpG93nvd+ZxRhFbsWTeyIx7BMSeGyyJafITIWPH6Pw5za5zdjcOZ+FofWD7RPcJqQ6x2DZb0rgtgqT3Mg2FjDO5OWtxPo2SMsWkIRJaXNmAZCcq6gJiePojhYXHvO5IS0dGoLpmoOYMtuCrqvwT0/uRZpOG4ls5EZgie4lXNJPdaT6LItOh4zO7KI0atY9+Spg24tMpuYcjghuMuaYu8eLOgFlecZDzTtsQ1knyQMDTJHeExmFbH0uBVrS6mr0lis5xce7NdP3ul+g5kFowaFaXDAhY31lod3YRG+Q9U3V2s+Eb3fAWWfhM6f8AHS3kv7Do+jYb6ykcxRDGwRWf9cQkZOqqPorV/EZzd8JvorV/FbzPwlk/Aujp/Wv6ZcbdEZ/2Qjvb8K2HpCE/7gDk6nqg+ptY+5p4/KFtEGOe9CDtolPyRm+UPoJ7TX5/RrWjR8N/ea08AUA/o+0Vhuc3YDMciszrzD/iQ+cvNEwNOuGJa4cinnHkT9NqLuu//O4daLK8YN3oW4QRMHFFwdOsONFb+IwXYn98EOCexk212YHOqhLE02LREBju6RwM1VGsB1FLBoMkBXtiZEfRPyKSnFjyQRCiVU3OrsWZZYYBmCZ5uJKOhxJzE1u40TdhsCOW7R6IqV7AgzQMJWtJaZjDJOxUV2jR8qtEzlMy4Sr5qEJsu8WN4TPv6rThRA6ooq7bo9sUY3XZj3VqVcEuNlX1cOXac92yjR7oLSFuZ2HMY0Fjw6s3TGsGdJS2Kv8ADLp7RJRDoTbjg1ondMt8qIzbYsUXfjEZwkwmWTey08GyCrEKK7Giu0fFnDYZS7I9KoiZSdvdjSQKzR/iceCIh2OGNU96mnCmhk2yGACe8ohOEDHmpBME4QAiEParAyIO00H15q8uA1qSQHN2no8W1gvI2H5WZFD4ZlEYRtH7kV3ChEhBwkQCMjUKk2tiHFM5ex6ScO64OHhOPI+y1IGlWmjhdKrtvR+G6reweYWVHsceFiL7ef6hVlF/JE4yWzOnY4HAgpy1cpZ7c3MsO2o5ha0DSTgO0LwzFfMI6d/EOpW5pyUS1Qg2xjsDVEQ5E1rnLJQ4tdi1JMHLEHaNCQ4mMKubQQeYW9aonVjs3W7SPmXqhTb3+IHiPZp9VT01yNajWxy1p6LvFYZP5Xj3Hws2LDdDN2MxzDqOo7jgV2MXSBHeLRtM5ebVH6wOHaMNw4XeOpZvSXDN4+qltNWvv+zkSCKg0zH7oiYOlYjfunvr+q6VuioTmlwh3ZzlcNDlId0+Szo/R8To66MzgeCqMZLcz1Hp7w/IONOnWzz/AESQcWywmktMdoIoaO+EleLMskTgQYrtUkVC0e4GZfVWdYVfDeoNCQdI1RTENJTbFlipYBEtYxSMU604I4p3NmnYA5eMyaq1kaE1t5wNKmeW4VWfFDnOk0lorOUpmRruVkKwDGZnmTNWnRDtma/pY2BMBriHPc4SAkAdQvVG5M3/AOQW64TubU+l+i7YomzsxBM17rp1rkdoXGR9FRmvLDCfeBkQGk8iKFX1HwLFHfWfp7Z3SD2vbtLQfNpn5Lo7O6HGZ1kFwc3XIzkvMNHdELVGI/4+rbrdE7A5Gp5L0nQujIdjgdWx997jOI8UByAGQVd2vcTtsWJBRJTgrE0JBOSozToAxtMWksiMmKSMjtyWnY7UHiYKa12VsRpa4THptC5y0WWNZzeE3N8Q1bxqWEsovJbHbpuGrBQk6a2Z1qdc9YukQNHjiteBb4bsHDirjqRkZanpdSG67eUFKJakCnmtDnALZomHExaJ5ih/VYsfQUSGSYL57MDxBoV1JKiQgRxf1rmm7FYQcxQ75Gh8loWO3TlceHbDR3D9Fu2izNeJOaCNqwrb0caaw3XTkajniPNaLVa37kPTXBsQdMangz14eYNESLSw4gb6y4yoFyFy0wqObfbt7Q/uGHMLQs8Wl6ToZGZEuBxHFaRxmQ8onQviQxjdlmXSHmhXugDtthw5+INn/lIBYFrtkNxqGucPuLQPPErOtkZzvupl3Wj5T6aQ8zatvSlrKNqf5an+40HBc1btNxXTm8tGw1O92KA0mHs7TYbgw1vSMuepYkR5NSVEpUVGN9w51saks6SSyyZpij0ayR7wkcUUCsWoMwtKzR7w2rNMtoPY9WIQFXw3JiLFdZoswqZJgLpmgCVnbMDOb+d8q5sWWXsg2R5PLdt4bnD5DuaJNQgkOgRA6iKZSgJCyIJI1o6FH1a1SAqtLHNNSSM1BkVacMkio4GvqgrTZCJkckwEHKQQgcr2PSAuCeagE4QBOaV1MnQBnWzQsKJUtkc20/RZEfo/FbWHEDthoV1KSiWnF7m+n6jUh8WcYX2qFix+8VHkpw+ksQUPmF18lTEsrXULQ7eAVHRrZm3+Zl84p/wc+zpM7wgqR6THweq1YmgoH3MaNgx8kDa2WWDiACNUy53KchxktI6Go+TOXqtD6EDt6QRXGTYZnuPuiXWl4bejRAwZCU/14TWXbNPF1ITbozNT8DksK220VL3Eu2larSjHdtmM/UOXxil+Wblr003CGCT4nGfl+9ywrdbyaveTs1D2WXH0kSJNoEC5xOJVOfCMcW+7NJ+kHfbQZ/8AvFEWfTDSA2KCRm0ydyNDupvWHNKalTZWCO90DHZOUKMK/Y7suOy6aO4TWpbejtnjTL4dx3ih9k7y3unkvL2vI1ra0b0mjQpAOvN8Lu0OGscCtVqp9pIzem13TN2J0AE+zaRLVehunxkZJldD6ctkJwjPXJwl5tSVVph7yLmqtjrpmFaoOauFHSzUgRA4TCtBWRAilh2LVhvBEwrJCWPU0M0oiG5OgBLZAN5j26nSO4/rLmUZCfIyKdReEqEXOZM01JO73D3VUCLOik59W8R++SANKz2sijq5HWjbwdhIhYznKyyRywz1awqQgy0WQHChQD2FpkVrsihwmFB7ARJwQBmsiK5rlGPZS2uIVTXIAJmnBVTXoqFZnO1UzKai3sJuiuam1pOAR8OwBreseWtaMXvIawcTjuE1g6U6WWeHSEDHcMCZshDcO+//ABWq0fqZm9TwabIW8yxlgN51LK0jp6DCoHXj4YZpxfhymuS0rp+NHo98m4hjZNYP6RTiZlYke2ga5lVcY7Cpvc6K3afixJgEMbk2hO84n02LCtFta3EzOSy49sc7XIbEIs3NstQDY+kXOwoPNAl004KiodlpDzSSkkkMZJJJADpJJ0wGSTp0h2d2GpFNeTTWJZGI1TslpumRwSIVL2poRttdNSaVk2K1SocFqAq0SFMcpzQjSiIbkxCLNetKP9h/mHnRTmq4wpukeRn7IoAgtkmiZhK9eAINFF0SVUBRbCikVatKz2u9Q45ZrKa8U2p2O5hNPsI3kJGsQJmKZ/oo2S1zo7n8ownigBhCgQGiJHiMhtNReM3u/LDb2jvoFiaR6fMZNtlhTP8AEiycd7YY7I4kozSmimR2yeJHU4Yj5Gxed9I7DFspk5s2nuvHdPwdhWy1u1LsZ9PuT0rpaLGdfjRXPO0zlsAwaNgksmNpACgr6LMixnHEqE1GbKUaLItqc7E0yUJqsKRKmy6JAqJSCZyQDTTFJIoGTaU6i0qUkCGkmAUgnkgCKdPJJMBSSSknQUduEikkud7GggoOSSTiQygrZsJ7KSS05EwhynCSSVcC4CAoxcDuSSQt0CI2EzYNysdgd6SSU9xFEPEol3eTJIWwmXhaVgPZ4pJIQ2XjWgtKww6DEDgCLjqETFATgUySAPEomKRSSQNEGYpykkmAwSKZJCEOolJJNFEmqQSSS5EOEk6SryA4SSSQNkUkkkGq2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56" name="Picture 8" descr="http://www.paginasprodigy.com.mx/odmp9306/IMG00305-20110210-18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765" y="2508350"/>
            <a:ext cx="4539057" cy="340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45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20146" y="1211283"/>
            <a:ext cx="6561199" cy="397823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dirty="0"/>
              <a:t>Los plafones tensados tienen su origen desde épocas antiguas, en donde se comenzaron a utilizar telas para cubrir desde recintos sagrados, viviendas en la antigua Roma, Grecia, etc. No fue sino hasta el siglo XX cuando se retomó este tipo de plafones y fue en Suecia donde inició esto. De ahí fue creciendo su auge mayormente al Norte de Europa</a:t>
            </a:r>
            <a:r>
              <a:rPr lang="es-MX" dirty="0" smtClean="0"/>
              <a:t>.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57" y="1211283"/>
            <a:ext cx="4326697" cy="361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84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46841" y="945931"/>
            <a:ext cx="11587655" cy="59120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dirty="0" smtClean="0"/>
              <a:t>Un </a:t>
            </a:r>
            <a:r>
              <a:rPr lang="es-MX" dirty="0"/>
              <a:t>plafón es un objeto decorativo que se integra a la iluminación de un espacio</a:t>
            </a:r>
            <a:r>
              <a:rPr lang="es-MX" dirty="0" smtClean="0"/>
              <a:t>.</a:t>
            </a:r>
            <a:r>
              <a:rPr lang="es-MX" dirty="0"/>
              <a:t>  </a:t>
            </a:r>
            <a:r>
              <a:rPr lang="es-MX" dirty="0" smtClean="0"/>
              <a:t>Se refiere </a:t>
            </a:r>
            <a:r>
              <a:rPr lang="es-MX" dirty="0"/>
              <a:t>a la ornamentación que se instala en el techo para sostener, proteger o decorar una lámpara o una bombilla</a:t>
            </a:r>
            <a:r>
              <a:rPr lang="es-MX" dirty="0" smtClean="0"/>
              <a:t>.</a:t>
            </a:r>
            <a:r>
              <a:rPr lang="es-MX" dirty="0"/>
              <a:t> </a:t>
            </a:r>
            <a:endParaRPr lang="es-MX" dirty="0" smtClean="0"/>
          </a:p>
          <a:p>
            <a:pPr marL="0" indent="0" algn="just">
              <a:buNone/>
            </a:pPr>
            <a:r>
              <a:rPr lang="es-MX" dirty="0" smtClean="0"/>
              <a:t>Se </a:t>
            </a:r>
            <a:r>
              <a:rPr lang="es-MX" dirty="0"/>
              <a:t>conoce como plafones a aquellos elementos que se emplean para crear sectores aprovechables, pero que no sean visibles, debajo del </a:t>
            </a:r>
            <a:r>
              <a:rPr lang="es-MX" dirty="0" smtClean="0"/>
              <a:t>techo </a:t>
            </a:r>
            <a:r>
              <a:rPr lang="es-MX" dirty="0"/>
              <a:t>en el plafón se instalan cables o cañerías que son necesarios para la infraestructura de un edificio pero que, por motivos estéticos, se pretende mantener ocultos</a:t>
            </a:r>
            <a:r>
              <a:rPr lang="es-MX" dirty="0" smtClean="0"/>
              <a:t>.</a:t>
            </a:r>
          </a:p>
          <a:p>
            <a:pPr marL="0" indent="0" algn="just">
              <a:buNone/>
            </a:pPr>
            <a:r>
              <a:rPr lang="es-MX" dirty="0" smtClean="0"/>
              <a:t>Para </a:t>
            </a:r>
            <a:r>
              <a:rPr lang="es-MX" dirty="0"/>
              <a:t>desarrollar un plafón, lo habitual es que se utilicen perfiles metálicos unidos a la estructura del techo a través de cables galvanizados. Así se forma la estructura en cuestión para ocultar cableado, instalaciones, etc</a:t>
            </a:r>
            <a:r>
              <a:rPr lang="es-MX" dirty="0" smtClean="0"/>
              <a:t>.</a:t>
            </a:r>
          </a:p>
        </p:txBody>
      </p:sp>
      <p:pic>
        <p:nvPicPr>
          <p:cNvPr id="1028" name="Picture 4" descr="http://1.bp.blogspot.com/_vi5_ZQdkx6k/TNpIXZm1lcI/AAAAAAAAAXg/iOwuZ57qALs/s1600/Imagen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33" y="224656"/>
            <a:ext cx="7667625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483" y="103745"/>
            <a:ext cx="6409013" cy="667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42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20000" y="412124"/>
            <a:ext cx="10233800" cy="5764839"/>
          </a:xfrm>
        </p:spPr>
        <p:txBody>
          <a:bodyPr/>
          <a:lstStyle/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187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14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72510" y="1213945"/>
            <a:ext cx="10581290" cy="4963018"/>
          </a:xfrm>
        </p:spPr>
        <p:txBody>
          <a:bodyPr>
            <a:normAutofit/>
          </a:bodyPr>
          <a:lstStyle/>
          <a:p>
            <a:pPr algn="ctr"/>
            <a:r>
              <a:rPr lang="es-MX" dirty="0" smtClean="0"/>
              <a:t>Mortero</a:t>
            </a:r>
          </a:p>
          <a:p>
            <a:pPr marL="0" indent="0">
              <a:buNone/>
            </a:pPr>
            <a:r>
              <a:rPr lang="es-ES" dirty="0"/>
              <a:t>Se proveerá la resistencia del plafón en función de las cargas a soportar y se revisara que estén colocadas y probados todos los ductos y/o tuberías de instalaciones</a:t>
            </a:r>
            <a:r>
              <a:rPr lang="es-ES" dirty="0" smtClean="0"/>
              <a:t>.</a:t>
            </a:r>
            <a:endParaRPr lang="es-MX" dirty="0" smtClean="0"/>
          </a:p>
          <a:p>
            <a:pPr algn="ctr"/>
            <a:r>
              <a:rPr lang="es-MX" dirty="0" smtClean="0"/>
              <a:t>Yeso</a:t>
            </a:r>
          </a:p>
          <a:p>
            <a:pPr marL="0" indent="0" algn="just">
              <a:buNone/>
            </a:pPr>
            <a:r>
              <a:rPr lang="es-MX" dirty="0"/>
              <a:t>La construcción de un cielo raso es una opción económica para decorar o remodelar una habitación, despacho o local. Además de ser altamente decorativo y práctico por sus características aislantes de calor y ruido es una alternativa interesante para disimular un techo muy alto, una estructura poco atractiva, sistemas de tuberías, etc</a:t>
            </a:r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5" name="Rectángulo 4"/>
          <p:cNvSpPr/>
          <p:nvPr/>
        </p:nvSpPr>
        <p:spPr>
          <a:xfrm>
            <a:off x="2227932" y="327094"/>
            <a:ext cx="707372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Clasificación por Materiales </a:t>
            </a:r>
            <a:endParaRPr lang="es-MX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431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20000" y="283779"/>
            <a:ext cx="10233800" cy="5893184"/>
          </a:xfrm>
        </p:spPr>
        <p:txBody>
          <a:bodyPr>
            <a:normAutofit/>
          </a:bodyPr>
          <a:lstStyle/>
          <a:p>
            <a:pPr algn="ctr"/>
            <a:r>
              <a:rPr lang="es-MX" dirty="0" smtClean="0"/>
              <a:t>Madera</a:t>
            </a:r>
          </a:p>
          <a:p>
            <a:pPr marL="0" indent="0" algn="just">
              <a:buNone/>
            </a:pPr>
            <a:r>
              <a:rPr lang="es-MX" dirty="0"/>
              <a:t>Estos plafones, están realizados con las maderas más resistentes a la intemperie, no obstante, y para certificar su calidad, son sometidas a procesos de acabados, siendo resistentes a sol, lluvia, calor y frío, ofreciendo por lo tanto una larga vida útil con poco mantenimiento, gracias a las características de la misma madera, y a los procesos de acabado (mientras que la madera de pino se </a:t>
            </a:r>
            <a:r>
              <a:rPr lang="es-MX" dirty="0" err="1"/>
              <a:t>cuperiza</a:t>
            </a:r>
            <a:r>
              <a:rPr lang="es-MX" dirty="0"/>
              <a:t>, el Lapacho, la </a:t>
            </a:r>
            <a:r>
              <a:rPr lang="es-MX" dirty="0" err="1"/>
              <a:t>Teka</a:t>
            </a:r>
            <a:r>
              <a:rPr lang="es-MX" dirty="0"/>
              <a:t>, el </a:t>
            </a:r>
            <a:r>
              <a:rPr lang="es-MX" dirty="0" err="1"/>
              <a:t>Merbau</a:t>
            </a:r>
            <a:r>
              <a:rPr lang="es-MX" dirty="0"/>
              <a:t> y el </a:t>
            </a:r>
            <a:r>
              <a:rPr lang="es-MX" dirty="0" err="1"/>
              <a:t>Iroko</a:t>
            </a:r>
            <a:r>
              <a:rPr lang="es-MX" dirty="0"/>
              <a:t> se barnizan siguiendo las últimas técnicas en aplicación de barnices) permiten aplicarle nuevas capas de barniz sin necesidad de </a:t>
            </a:r>
            <a:r>
              <a:rPr lang="es-MX" dirty="0" err="1" smtClean="0"/>
              <a:t>serlijadas</a:t>
            </a:r>
            <a:r>
              <a:rPr lang="es-MX" dirty="0" smtClean="0"/>
              <a:t>.</a:t>
            </a:r>
          </a:p>
          <a:p>
            <a:pPr algn="ctr"/>
            <a:r>
              <a:rPr lang="es-MX" dirty="0" smtClean="0"/>
              <a:t>Metálico</a:t>
            </a:r>
          </a:p>
          <a:p>
            <a:pPr marL="0" indent="0" algn="just">
              <a:buNone/>
            </a:pPr>
            <a:r>
              <a:rPr lang="es-ES" dirty="0"/>
              <a:t>Plafones Metálicos Estándar y a medida ofrecen una gran libertad de diseño al Arquitecto, para hacer mas atractivo los </a:t>
            </a:r>
            <a:r>
              <a:rPr lang="es-ES" dirty="0" err="1" smtClean="0"/>
              <a:t>espacios.Son</a:t>
            </a:r>
            <a:r>
              <a:rPr lang="es-ES" dirty="0" smtClean="0"/>
              <a:t> </a:t>
            </a:r>
            <a:r>
              <a:rPr lang="es-ES" dirty="0"/>
              <a:t>de gran durabilidad, resistentes a la humedad, tienen gran flexibilidad</a:t>
            </a:r>
            <a:endParaRPr lang="es-MX" dirty="0"/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7369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20000" y="488731"/>
            <a:ext cx="10233800" cy="568823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MX" dirty="0"/>
              <a:t>Tabla </a:t>
            </a:r>
            <a:r>
              <a:rPr lang="es-MX" dirty="0" smtClean="0"/>
              <a:t>roca</a:t>
            </a:r>
          </a:p>
          <a:p>
            <a:pPr marL="0" indent="0" algn="just">
              <a:buNone/>
            </a:pPr>
            <a:r>
              <a:rPr lang="es-MX" dirty="0"/>
              <a:t>La tabla roca (material mas utilizado aunque no el único) es una placa de roca de sulfato de calcio calcinado, mejorado con aditivo, fabricada y laminada en varios tamaños y espesores, cubierta con cartoncillo manila en sus dos caras, utilizadas en la construcción también en algunos casos para muros </a:t>
            </a:r>
            <a:r>
              <a:rPr lang="es-MX" dirty="0" smtClean="0"/>
              <a:t>exteriores.</a:t>
            </a:r>
          </a:p>
          <a:p>
            <a:pPr marL="0" indent="0" algn="just">
              <a:buNone/>
            </a:pPr>
            <a:r>
              <a:rPr lang="es-MX" dirty="0" smtClean="0"/>
              <a:t>Las </a:t>
            </a:r>
            <a:r>
              <a:rPr lang="es-MX" dirty="0"/>
              <a:t>medidas de los paneles (estandarizadas) son de: 1.22m de ancho y 2.44m o 3.05m de largo  con espesores de 16, 13, y 10 </a:t>
            </a:r>
            <a:r>
              <a:rPr lang="es-MX" dirty="0" err="1"/>
              <a:t>mm.</a:t>
            </a:r>
            <a:endParaRPr lang="es-MX" dirty="0"/>
          </a:p>
          <a:p>
            <a:pPr algn="ctr"/>
            <a:r>
              <a:rPr lang="es-MX" dirty="0" smtClean="0"/>
              <a:t>PVC</a:t>
            </a:r>
            <a:endParaRPr lang="es-MX" dirty="0"/>
          </a:p>
          <a:p>
            <a:pPr marL="0" indent="0" algn="just">
              <a:buNone/>
            </a:pPr>
            <a:r>
              <a:rPr lang="es-MX" dirty="0"/>
              <a:t>Es un sistema de falso techo constituido por soportes de metal y planchas de PVC. Puede ser instalado con un sistema similar al del plafón acústico (sistema metálico y planchas), con planchas moduladas de 2’x 2’ o 2’x 4’. El plafón de PVC más común es el machihembrado, con un sistema donde los soportes metal quedan ocultos y solo se ven los listones de PVC. Es una excelente opción para áreas donde existe alto riesgo de humedad (tuberías). Está disponible en variedad de colores.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8836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undidad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TM04033923[[fn=Profundidad]]</Template>
  <TotalTime>289</TotalTime>
  <Words>518</Words>
  <Application>Microsoft Office PowerPoint</Application>
  <PresentationFormat>Panorámica</PresentationFormat>
  <Paragraphs>48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9" baseType="lpstr">
      <vt:lpstr>Arial</vt:lpstr>
      <vt:lpstr>Corbel</vt:lpstr>
      <vt:lpstr>Profundidad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RAGO1</dc:creator>
  <cp:lastModifiedBy>RAGO1</cp:lastModifiedBy>
  <cp:revision>21</cp:revision>
  <dcterms:created xsi:type="dcterms:W3CDTF">2016-08-01T05:30:57Z</dcterms:created>
  <dcterms:modified xsi:type="dcterms:W3CDTF">2016-08-01T19:35:28Z</dcterms:modified>
</cp:coreProperties>
</file>